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69" r:id="rId6"/>
    <p:sldId id="275" r:id="rId7"/>
    <p:sldId id="259" r:id="rId8"/>
    <p:sldId id="260" r:id="rId9"/>
    <p:sldId id="261" r:id="rId10"/>
    <p:sldId id="272" r:id="rId11"/>
    <p:sldId id="270" r:id="rId12"/>
    <p:sldId id="262" r:id="rId13"/>
    <p:sldId id="271" r:id="rId14"/>
    <p:sldId id="266" r:id="rId15"/>
    <p:sldId id="267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B4D51-E71B-401D-957F-2F572A58F85A}" v="449" dt="2024-12-03T19:11:51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Polukonda" userId="b9fd9d819d6a555b" providerId="LiveId" clId="{092D2556-964D-443F-921F-D86EAE2DAC33}"/>
    <pc:docChg chg="undo custSel addSld modSld addMainMaster delMainMaster">
      <pc:chgData name="Divya Polukonda" userId="b9fd9d819d6a555b" providerId="LiveId" clId="{092D2556-964D-443F-921F-D86EAE2DAC33}" dt="2024-12-03T15:31:01.399" v="641"/>
      <pc:docMkLst>
        <pc:docMk/>
      </pc:docMkLst>
      <pc:sldChg chg="addSp delSp modSp new mod setBg modClrScheme delDesignElem chgLayout">
        <pc:chgData name="Divya Polukonda" userId="b9fd9d819d6a555b" providerId="LiveId" clId="{092D2556-964D-443F-921F-D86EAE2DAC33}" dt="2024-12-03T15:25:32.505" v="573"/>
        <pc:sldMkLst>
          <pc:docMk/>
          <pc:sldMk cId="1753346413" sldId="256"/>
        </pc:sldMkLst>
        <pc:spChg chg="del">
          <ac:chgData name="Divya Polukonda" userId="b9fd9d819d6a555b" providerId="LiveId" clId="{092D2556-964D-443F-921F-D86EAE2DAC33}" dt="2024-12-03T13:01:36.062" v="1" actId="478"/>
          <ac:spMkLst>
            <pc:docMk/>
            <pc:sldMk cId="1753346413" sldId="256"/>
            <ac:spMk id="2" creationId="{DFD27384-674F-970C-0910-3224B4720328}"/>
          </ac:spMkLst>
        </pc:spChg>
        <pc:spChg chg="del">
          <ac:chgData name="Divya Polukonda" userId="b9fd9d819d6a555b" providerId="LiveId" clId="{092D2556-964D-443F-921F-D86EAE2DAC33}" dt="2024-12-03T13:01:38.564" v="2" actId="478"/>
          <ac:spMkLst>
            <pc:docMk/>
            <pc:sldMk cId="1753346413" sldId="256"/>
            <ac:spMk id="3" creationId="{034E8A5A-48BC-DA94-CE26-1560DF0638CC}"/>
          </ac:spMkLst>
        </pc:spChg>
        <pc:spChg chg="add mod">
          <ac:chgData name="Divya Polukonda" userId="b9fd9d819d6a555b" providerId="LiveId" clId="{092D2556-964D-443F-921F-D86EAE2DAC33}" dt="2024-12-03T15:24:49.164" v="507" actId="1076"/>
          <ac:spMkLst>
            <pc:docMk/>
            <pc:sldMk cId="1753346413" sldId="256"/>
            <ac:spMk id="4" creationId="{40C77E6E-4822-CC65-D551-F9AAEF3BC683}"/>
          </ac:spMkLst>
        </pc:spChg>
        <pc:spChg chg="add mod">
          <ac:chgData name="Divya Polukonda" userId="b9fd9d819d6a555b" providerId="LiveId" clId="{092D2556-964D-443F-921F-D86EAE2DAC33}" dt="2024-12-03T13:11:08.210" v="148" actId="1076"/>
          <ac:spMkLst>
            <pc:docMk/>
            <pc:sldMk cId="1753346413" sldId="256"/>
            <ac:spMk id="5" creationId="{F274364C-D52F-851C-8CD6-C4B69936F47C}"/>
          </ac:spMkLst>
        </pc:spChg>
        <pc:spChg chg="add del">
          <ac:chgData name="Divya Polukonda" userId="b9fd9d819d6a555b" providerId="LiveId" clId="{092D2556-964D-443F-921F-D86EAE2DAC33}" dt="2024-12-03T13:08:56.886" v="127" actId="26606"/>
          <ac:spMkLst>
            <pc:docMk/>
            <pc:sldMk cId="1753346413" sldId="256"/>
            <ac:spMk id="1031" creationId="{04812C46-200A-4DEB-A05E-3ED6C68C2387}"/>
          </ac:spMkLst>
        </pc:spChg>
        <pc:spChg chg="add del">
          <ac:chgData name="Divya Polukonda" userId="b9fd9d819d6a555b" providerId="LiveId" clId="{092D2556-964D-443F-921F-D86EAE2DAC33}" dt="2024-12-03T13:08:56.886" v="127" actId="26606"/>
          <ac:spMkLst>
            <pc:docMk/>
            <pc:sldMk cId="1753346413" sldId="256"/>
            <ac:spMk id="1033" creationId="{D1EA859B-E555-4109-94F3-6700E046E008}"/>
          </ac:spMkLst>
        </pc:spChg>
        <pc:spChg chg="add del">
          <ac:chgData name="Divya Polukonda" userId="b9fd9d819d6a555b" providerId="LiveId" clId="{092D2556-964D-443F-921F-D86EAE2DAC33}" dt="2024-12-03T13:10:26.497" v="139" actId="26606"/>
          <ac:spMkLst>
            <pc:docMk/>
            <pc:sldMk cId="1753346413" sldId="256"/>
            <ac:spMk id="1038" creationId="{04812C46-200A-4DEB-A05E-3ED6C68C2387}"/>
          </ac:spMkLst>
        </pc:spChg>
        <pc:spChg chg="add del">
          <ac:chgData name="Divya Polukonda" userId="b9fd9d819d6a555b" providerId="LiveId" clId="{092D2556-964D-443F-921F-D86EAE2DAC33}" dt="2024-12-03T13:10:26.497" v="139" actId="26606"/>
          <ac:spMkLst>
            <pc:docMk/>
            <pc:sldMk cId="1753346413" sldId="256"/>
            <ac:spMk id="1040" creationId="{D1EA859B-E555-4109-94F3-6700E046E008}"/>
          </ac:spMkLst>
        </pc:spChg>
        <pc:spChg chg="add del">
          <ac:chgData name="Divya Polukonda" userId="b9fd9d819d6a555b" providerId="LiveId" clId="{092D2556-964D-443F-921F-D86EAE2DAC33}" dt="2024-12-03T13:25:10.296" v="154"/>
          <ac:spMkLst>
            <pc:docMk/>
            <pc:sldMk cId="1753346413" sldId="256"/>
            <ac:spMk id="1045" creationId="{0BABF38A-8A0D-492E-BD20-6CF4D46B50BD}"/>
          </ac:spMkLst>
        </pc:spChg>
        <pc:spChg chg="add del">
          <ac:chgData name="Divya Polukonda" userId="b9fd9d819d6a555b" providerId="LiveId" clId="{092D2556-964D-443F-921F-D86EAE2DAC33}" dt="2024-12-03T13:25:10.296" v="154"/>
          <ac:spMkLst>
            <pc:docMk/>
            <pc:sldMk cId="1753346413" sldId="256"/>
            <ac:spMk id="1049" creationId="{8651CFA9-6065-4243-AC48-858E359780B1}"/>
          </ac:spMkLst>
        </pc:spChg>
        <pc:spChg chg="add del">
          <ac:chgData name="Divya Polukonda" userId="b9fd9d819d6a555b" providerId="LiveId" clId="{092D2556-964D-443F-921F-D86EAE2DAC33}" dt="2024-12-03T13:25:10.296" v="154"/>
          <ac:spMkLst>
            <pc:docMk/>
            <pc:sldMk cId="1753346413" sldId="256"/>
            <ac:spMk id="1051" creationId="{E8B2F707-EF35-4955-8439-F76145F3CD7E}"/>
          </ac:spMkLst>
        </pc:spChg>
        <pc:spChg chg="add del">
          <ac:chgData name="Divya Polukonda" userId="b9fd9d819d6a555b" providerId="LiveId" clId="{092D2556-964D-443F-921F-D86EAE2DAC33}" dt="2024-12-03T13:25:10.296" v="154"/>
          <ac:spMkLst>
            <pc:docMk/>
            <pc:sldMk cId="1753346413" sldId="256"/>
            <ac:spMk id="1053" creationId="{DA476813-4CEE-408B-852D-3E51E30B17BE}"/>
          </ac:spMkLst>
        </pc:spChg>
        <pc:picChg chg="add del mod ord">
          <ac:chgData name="Divya Polukonda" userId="b9fd9d819d6a555b" providerId="LiveId" clId="{092D2556-964D-443F-921F-D86EAE2DAC33}" dt="2024-12-03T13:08:40.744" v="125" actId="478"/>
          <ac:picMkLst>
            <pc:docMk/>
            <pc:sldMk cId="1753346413" sldId="256"/>
            <ac:picMk id="1026" creationId="{B29E6CCA-42A6-9AE3-5061-3173E3EF8445}"/>
          </ac:picMkLst>
        </pc:picChg>
        <pc:picChg chg="add mod ord">
          <ac:chgData name="Divya Polukonda" userId="b9fd9d819d6a555b" providerId="LiveId" clId="{092D2556-964D-443F-921F-D86EAE2DAC33}" dt="2024-12-03T15:25:32.505" v="573"/>
          <ac:picMkLst>
            <pc:docMk/>
            <pc:sldMk cId="1753346413" sldId="256"/>
            <ac:picMk id="1028" creationId="{23617C46-E1AE-8C0B-2316-972C0F53A3BA}"/>
          </ac:picMkLst>
        </pc:picChg>
        <pc:picChg chg="add del">
          <ac:chgData name="Divya Polukonda" userId="b9fd9d819d6a555b" providerId="LiveId" clId="{092D2556-964D-443F-921F-D86EAE2DAC33}" dt="2024-12-03T13:25:10.296" v="154"/>
          <ac:picMkLst>
            <pc:docMk/>
            <pc:sldMk cId="1753346413" sldId="256"/>
            <ac:picMk id="1047" creationId="{BC526B7A-4801-4FD1-95C8-03AF22629E87}"/>
          </ac:picMkLst>
        </pc:picChg>
      </pc:sldChg>
      <pc:sldChg chg="addSp delSp modSp new mod setBg">
        <pc:chgData name="Divya Polukonda" userId="b9fd9d819d6a555b" providerId="LiveId" clId="{092D2556-964D-443F-921F-D86EAE2DAC33}" dt="2024-12-03T15:24:19.031" v="502" actId="255"/>
        <pc:sldMkLst>
          <pc:docMk/>
          <pc:sldMk cId="957109863" sldId="257"/>
        </pc:sldMkLst>
        <pc:spChg chg="del">
          <ac:chgData name="Divya Polukonda" userId="b9fd9d819d6a555b" providerId="LiveId" clId="{092D2556-964D-443F-921F-D86EAE2DAC33}" dt="2024-12-03T13:24:43.955" v="150" actId="478"/>
          <ac:spMkLst>
            <pc:docMk/>
            <pc:sldMk cId="957109863" sldId="257"/>
            <ac:spMk id="2" creationId="{785BA167-B73C-E8E3-132D-2A14EDD6CC79}"/>
          </ac:spMkLst>
        </pc:spChg>
        <pc:spChg chg="del">
          <ac:chgData name="Divya Polukonda" userId="b9fd9d819d6a555b" providerId="LiveId" clId="{092D2556-964D-443F-921F-D86EAE2DAC33}" dt="2024-12-03T13:24:46.318" v="151" actId="478"/>
          <ac:spMkLst>
            <pc:docMk/>
            <pc:sldMk cId="957109863" sldId="257"/>
            <ac:spMk id="3" creationId="{A1B0C67F-FCFD-9822-7804-E2DA0DD49BDA}"/>
          </ac:spMkLst>
        </pc:spChg>
        <pc:spChg chg="add mod">
          <ac:chgData name="Divya Polukonda" userId="b9fd9d819d6a555b" providerId="LiveId" clId="{092D2556-964D-443F-921F-D86EAE2DAC33}" dt="2024-12-03T15:24:19.031" v="502" actId="255"/>
          <ac:spMkLst>
            <pc:docMk/>
            <pc:sldMk cId="957109863" sldId="257"/>
            <ac:spMk id="4" creationId="{DE915332-C2A3-F246-3835-49EAE7DBE33B}"/>
          </ac:spMkLst>
        </pc:spChg>
        <pc:spChg chg="add mod ord">
          <ac:chgData name="Divya Polukonda" userId="b9fd9d819d6a555b" providerId="LiveId" clId="{092D2556-964D-443F-921F-D86EAE2DAC33}" dt="2024-12-03T13:36:50.836" v="193" actId="14100"/>
          <ac:spMkLst>
            <pc:docMk/>
            <pc:sldMk cId="957109863" sldId="257"/>
            <ac:spMk id="5" creationId="{B272BE5D-BB70-2C40-48B6-C800B6D79FBA}"/>
          </ac:spMkLst>
        </pc:spChg>
        <pc:spChg chg="add del">
          <ac:chgData name="Divya Polukonda" userId="b9fd9d819d6a555b" providerId="LiveId" clId="{092D2556-964D-443F-921F-D86EAE2DAC33}" dt="2024-12-03T13:35:42.844" v="176" actId="26606"/>
          <ac:spMkLst>
            <pc:docMk/>
            <pc:sldMk cId="957109863" sldId="257"/>
            <ac:spMk id="2055" creationId="{8651CFA9-6065-4243-AC48-858E359780B1}"/>
          </ac:spMkLst>
        </pc:spChg>
        <pc:spChg chg="add del">
          <ac:chgData name="Divya Polukonda" userId="b9fd9d819d6a555b" providerId="LiveId" clId="{092D2556-964D-443F-921F-D86EAE2DAC33}" dt="2024-12-03T13:35:42.844" v="176" actId="26606"/>
          <ac:spMkLst>
            <pc:docMk/>
            <pc:sldMk cId="957109863" sldId="257"/>
            <ac:spMk id="2057" creationId="{FBC8BBE5-981E-4B0B-9654-32B5668BFF31}"/>
          </ac:spMkLst>
        </pc:spChg>
        <pc:spChg chg="add">
          <ac:chgData name="Divya Polukonda" userId="b9fd9d819d6a555b" providerId="LiveId" clId="{092D2556-964D-443F-921F-D86EAE2DAC33}" dt="2024-12-03T13:35:42.865" v="177" actId="26606"/>
          <ac:spMkLst>
            <pc:docMk/>
            <pc:sldMk cId="957109863" sldId="257"/>
            <ac:spMk id="2063" creationId="{8651CFA9-6065-4243-AC48-858E359780B1}"/>
          </ac:spMkLst>
        </pc:spChg>
        <pc:spChg chg="add">
          <ac:chgData name="Divya Polukonda" userId="b9fd9d819d6a555b" providerId="LiveId" clId="{092D2556-964D-443F-921F-D86EAE2DAC33}" dt="2024-12-03T13:35:42.865" v="177" actId="26606"/>
          <ac:spMkLst>
            <pc:docMk/>
            <pc:sldMk cId="957109863" sldId="257"/>
            <ac:spMk id="2064" creationId="{FBC8BBE5-981E-4B0B-9654-32B5668BFF31}"/>
          </ac:spMkLst>
        </pc:spChg>
        <pc:grpChg chg="add del">
          <ac:chgData name="Divya Polukonda" userId="b9fd9d819d6a555b" providerId="LiveId" clId="{092D2556-964D-443F-921F-D86EAE2DAC33}" dt="2024-12-03T13:35:42.844" v="176" actId="26606"/>
          <ac:grpSpMkLst>
            <pc:docMk/>
            <pc:sldMk cId="957109863" sldId="257"/>
            <ac:grpSpMk id="2059" creationId="{8D6FD602-3113-4FC4-982F-15099614D2A6}"/>
          </ac:grpSpMkLst>
        </pc:grpChg>
        <pc:grpChg chg="add">
          <ac:chgData name="Divya Polukonda" userId="b9fd9d819d6a555b" providerId="LiveId" clId="{092D2556-964D-443F-921F-D86EAE2DAC33}" dt="2024-12-03T13:35:42.865" v="177" actId="26606"/>
          <ac:grpSpMkLst>
            <pc:docMk/>
            <pc:sldMk cId="957109863" sldId="257"/>
            <ac:grpSpMk id="2065" creationId="{8ED5E97A-D21B-4AA4-83CF-DA3A380E301A}"/>
          </ac:grpSpMkLst>
        </pc:grpChg>
        <pc:picChg chg="add mod">
          <ac:chgData name="Divya Polukonda" userId="b9fd9d819d6a555b" providerId="LiveId" clId="{092D2556-964D-443F-921F-D86EAE2DAC33}" dt="2024-12-03T13:35:42.865" v="177" actId="26606"/>
          <ac:picMkLst>
            <pc:docMk/>
            <pc:sldMk cId="957109863" sldId="257"/>
            <ac:picMk id="2050" creationId="{F901EFDB-13D8-E0BD-8417-0D56724ED934}"/>
          </ac:picMkLst>
        </pc:picChg>
      </pc:sldChg>
      <pc:sldChg chg="addSp delSp modSp new mod setBg">
        <pc:chgData name="Divya Polukonda" userId="b9fd9d819d6a555b" providerId="LiveId" clId="{092D2556-964D-443F-921F-D86EAE2DAC33}" dt="2024-12-03T15:09:22.757" v="497" actId="27636"/>
        <pc:sldMkLst>
          <pc:docMk/>
          <pc:sldMk cId="3539688402" sldId="258"/>
        </pc:sldMkLst>
        <pc:spChg chg="del">
          <ac:chgData name="Divya Polukonda" userId="b9fd9d819d6a555b" providerId="LiveId" clId="{092D2556-964D-443F-921F-D86EAE2DAC33}" dt="2024-12-03T13:37:02.037" v="195" actId="478"/>
          <ac:spMkLst>
            <pc:docMk/>
            <pc:sldMk cId="3539688402" sldId="258"/>
            <ac:spMk id="2" creationId="{3A9B9B93-1DBB-0F1B-2B15-0AAA37299618}"/>
          </ac:spMkLst>
        </pc:spChg>
        <pc:spChg chg="del">
          <ac:chgData name="Divya Polukonda" userId="b9fd9d819d6a555b" providerId="LiveId" clId="{092D2556-964D-443F-921F-D86EAE2DAC33}" dt="2024-12-03T13:37:04.715" v="196" actId="478"/>
          <ac:spMkLst>
            <pc:docMk/>
            <pc:sldMk cId="3539688402" sldId="258"/>
            <ac:spMk id="3" creationId="{013028C2-BEA7-8AB1-BDFF-6215093F265E}"/>
          </ac:spMkLst>
        </pc:spChg>
        <pc:spChg chg="add mod ord">
          <ac:chgData name="Divya Polukonda" userId="b9fd9d819d6a555b" providerId="LiveId" clId="{092D2556-964D-443F-921F-D86EAE2DAC33}" dt="2024-12-03T13:40:47.510" v="218" actId="1076"/>
          <ac:spMkLst>
            <pc:docMk/>
            <pc:sldMk cId="3539688402" sldId="258"/>
            <ac:spMk id="4" creationId="{212FF25B-0CDF-C583-B509-AFF4EF0C6C63}"/>
          </ac:spMkLst>
        </pc:spChg>
        <pc:spChg chg="add mod">
          <ac:chgData name="Divya Polukonda" userId="b9fd9d819d6a555b" providerId="LiveId" clId="{092D2556-964D-443F-921F-D86EAE2DAC33}" dt="2024-12-03T13:38:04.662" v="198"/>
          <ac:spMkLst>
            <pc:docMk/>
            <pc:sldMk cId="3539688402" sldId="258"/>
            <ac:spMk id="5" creationId="{83D51F8B-58B8-4CB0-3C48-F5DDED37B2F0}"/>
          </ac:spMkLst>
        </pc:spChg>
        <pc:spChg chg="add mod ord">
          <ac:chgData name="Divya Polukonda" userId="b9fd9d819d6a555b" providerId="LiveId" clId="{092D2556-964D-443F-921F-D86EAE2DAC33}" dt="2024-12-03T15:09:22.757" v="497" actId="27636"/>
          <ac:spMkLst>
            <pc:docMk/>
            <pc:sldMk cId="3539688402" sldId="258"/>
            <ac:spMk id="6" creationId="{5432640B-8889-2BBB-AA88-B43662A8ADFE}"/>
          </ac:spMkLst>
        </pc:spChg>
        <pc:spChg chg="add">
          <ac:chgData name="Divya Polukonda" userId="b9fd9d819d6a555b" providerId="LiveId" clId="{092D2556-964D-443F-921F-D86EAE2DAC33}" dt="2024-12-03T13:40:03.722" v="206" actId="26606"/>
          <ac:spMkLst>
            <pc:docMk/>
            <pc:sldMk cId="3539688402" sldId="258"/>
            <ac:spMk id="3079" creationId="{8651CFA9-6065-4243-AC48-858E359780B1}"/>
          </ac:spMkLst>
        </pc:spChg>
        <pc:spChg chg="add">
          <ac:chgData name="Divya Polukonda" userId="b9fd9d819d6a555b" providerId="LiveId" clId="{092D2556-964D-443F-921F-D86EAE2DAC33}" dt="2024-12-03T13:40:03.722" v="206" actId="26606"/>
          <ac:spMkLst>
            <pc:docMk/>
            <pc:sldMk cId="3539688402" sldId="258"/>
            <ac:spMk id="3081" creationId="{E8B2F707-EF35-4955-8439-F76145F3CD7E}"/>
          </ac:spMkLst>
        </pc:spChg>
        <pc:spChg chg="add">
          <ac:chgData name="Divya Polukonda" userId="b9fd9d819d6a555b" providerId="LiveId" clId="{092D2556-964D-443F-921F-D86EAE2DAC33}" dt="2024-12-03T13:40:03.722" v="206" actId="26606"/>
          <ac:spMkLst>
            <pc:docMk/>
            <pc:sldMk cId="3539688402" sldId="258"/>
            <ac:spMk id="3083" creationId="{A905C581-3E86-4ADD-9EDD-5FA87B461238}"/>
          </ac:spMkLst>
        </pc:spChg>
        <pc:grpChg chg="add">
          <ac:chgData name="Divya Polukonda" userId="b9fd9d819d6a555b" providerId="LiveId" clId="{092D2556-964D-443F-921F-D86EAE2DAC33}" dt="2024-12-03T13:40:03.722" v="206" actId="26606"/>
          <ac:grpSpMkLst>
            <pc:docMk/>
            <pc:sldMk cId="3539688402" sldId="258"/>
            <ac:grpSpMk id="3085" creationId="{A4672714-67D2-40D0-B961-A7438FE9C9AA}"/>
          </ac:grpSpMkLst>
        </pc:grpChg>
        <pc:picChg chg="add mod">
          <ac:chgData name="Divya Polukonda" userId="b9fd9d819d6a555b" providerId="LiveId" clId="{092D2556-964D-443F-921F-D86EAE2DAC33}" dt="2024-12-03T13:41:41.250" v="282"/>
          <ac:picMkLst>
            <pc:docMk/>
            <pc:sldMk cId="3539688402" sldId="258"/>
            <ac:picMk id="3074" creationId="{8904F714-AC07-3ADF-5A8D-AD2DA33BD8A4}"/>
          </ac:picMkLst>
        </pc:picChg>
      </pc:sldChg>
      <pc:sldChg chg="addSp delSp modSp new mod">
        <pc:chgData name="Divya Polukonda" userId="b9fd9d819d6a555b" providerId="LiveId" clId="{092D2556-964D-443F-921F-D86EAE2DAC33}" dt="2024-12-03T14:54:13.078" v="330" actId="20577"/>
        <pc:sldMkLst>
          <pc:docMk/>
          <pc:sldMk cId="1934240961" sldId="259"/>
        </pc:sldMkLst>
        <pc:spChg chg="del">
          <ac:chgData name="Divya Polukonda" userId="b9fd9d819d6a555b" providerId="LiveId" clId="{092D2556-964D-443F-921F-D86EAE2DAC33}" dt="2024-12-03T13:42:23.147" v="284" actId="478"/>
          <ac:spMkLst>
            <pc:docMk/>
            <pc:sldMk cId="1934240961" sldId="259"/>
            <ac:spMk id="2" creationId="{CCC64062-ACDC-1F66-AF77-01660F24550E}"/>
          </ac:spMkLst>
        </pc:spChg>
        <pc:spChg chg="del">
          <ac:chgData name="Divya Polukonda" userId="b9fd9d819d6a555b" providerId="LiveId" clId="{092D2556-964D-443F-921F-D86EAE2DAC33}" dt="2024-12-03T13:42:25.020" v="285" actId="478"/>
          <ac:spMkLst>
            <pc:docMk/>
            <pc:sldMk cId="1934240961" sldId="259"/>
            <ac:spMk id="3" creationId="{D1165430-9A6C-E27F-F800-B10A6FB839E9}"/>
          </ac:spMkLst>
        </pc:spChg>
        <pc:spChg chg="add mod">
          <ac:chgData name="Divya Polukonda" userId="b9fd9d819d6a555b" providerId="LiveId" clId="{092D2556-964D-443F-921F-D86EAE2DAC33}" dt="2024-12-03T14:51:05.208" v="288" actId="1076"/>
          <ac:spMkLst>
            <pc:docMk/>
            <pc:sldMk cId="1934240961" sldId="259"/>
            <ac:spMk id="4" creationId="{FB6E79D8-8699-C22A-0EA3-B755C53CB563}"/>
          </ac:spMkLst>
        </pc:spChg>
        <pc:spChg chg="add mod">
          <ac:chgData name="Divya Polukonda" userId="b9fd9d819d6a555b" providerId="LiveId" clId="{092D2556-964D-443F-921F-D86EAE2DAC33}" dt="2024-12-03T14:54:13.078" v="330" actId="20577"/>
          <ac:spMkLst>
            <pc:docMk/>
            <pc:sldMk cId="1934240961" sldId="259"/>
            <ac:spMk id="5" creationId="{DA55FB5D-FA67-7B17-4F0D-22E409675BF1}"/>
          </ac:spMkLst>
        </pc:spChg>
      </pc:sldChg>
      <pc:sldChg chg="addSp modSp new mod setBg">
        <pc:chgData name="Divya Polukonda" userId="b9fd9d819d6a555b" providerId="LiveId" clId="{092D2556-964D-443F-921F-D86EAE2DAC33}" dt="2024-12-03T15:04:15.264" v="470" actId="14100"/>
        <pc:sldMkLst>
          <pc:docMk/>
          <pc:sldMk cId="1940515818" sldId="260"/>
        </pc:sldMkLst>
        <pc:spChg chg="mod">
          <ac:chgData name="Divya Polukonda" userId="b9fd9d819d6a555b" providerId="LiveId" clId="{092D2556-964D-443F-921F-D86EAE2DAC33}" dt="2024-12-03T15:02:14.518" v="345" actId="26606"/>
          <ac:spMkLst>
            <pc:docMk/>
            <pc:sldMk cId="1940515818" sldId="260"/>
            <ac:spMk id="2" creationId="{367F4CAC-77A1-B050-5164-8D32C2F87FCB}"/>
          </ac:spMkLst>
        </pc:spChg>
        <pc:spChg chg="mod">
          <ac:chgData name="Divya Polukonda" userId="b9fd9d819d6a555b" providerId="LiveId" clId="{092D2556-964D-443F-921F-D86EAE2DAC33}" dt="2024-12-03T15:04:15.264" v="470" actId="14100"/>
          <ac:spMkLst>
            <pc:docMk/>
            <pc:sldMk cId="1940515818" sldId="260"/>
            <ac:spMk id="3" creationId="{F4E3519B-BF5B-F704-0CE9-251EC2C3620A}"/>
          </ac:spMkLst>
        </pc:spChg>
        <pc:spChg chg="add">
          <ac:chgData name="Divya Polukonda" userId="b9fd9d819d6a555b" providerId="LiveId" clId="{092D2556-964D-443F-921F-D86EAE2DAC33}" dt="2024-12-03T15:02:14.518" v="345" actId="26606"/>
          <ac:spMkLst>
            <pc:docMk/>
            <pc:sldMk cId="1940515818" sldId="260"/>
            <ac:spMk id="4103" creationId="{8651CFA9-6065-4243-AC48-858E359780B1}"/>
          </ac:spMkLst>
        </pc:spChg>
        <pc:spChg chg="add">
          <ac:chgData name="Divya Polukonda" userId="b9fd9d819d6a555b" providerId="LiveId" clId="{092D2556-964D-443F-921F-D86EAE2DAC33}" dt="2024-12-03T15:02:14.518" v="345" actId="26606"/>
          <ac:spMkLst>
            <pc:docMk/>
            <pc:sldMk cId="1940515818" sldId="260"/>
            <ac:spMk id="4105" creationId="{E8B2F707-EF35-4955-8439-F76145F3CD7E}"/>
          </ac:spMkLst>
        </pc:spChg>
        <pc:spChg chg="add">
          <ac:chgData name="Divya Polukonda" userId="b9fd9d819d6a555b" providerId="LiveId" clId="{092D2556-964D-443F-921F-D86EAE2DAC33}" dt="2024-12-03T15:02:14.518" v="345" actId="26606"/>
          <ac:spMkLst>
            <pc:docMk/>
            <pc:sldMk cId="1940515818" sldId="260"/>
            <ac:spMk id="4107" creationId="{DA476813-4CEE-408B-852D-3E51E30B17BE}"/>
          </ac:spMkLst>
        </pc:spChg>
        <pc:picChg chg="add mod ord">
          <ac:chgData name="Divya Polukonda" userId="b9fd9d819d6a555b" providerId="LiveId" clId="{092D2556-964D-443F-921F-D86EAE2DAC33}" dt="2024-12-03T15:04:02.258" v="468"/>
          <ac:picMkLst>
            <pc:docMk/>
            <pc:sldMk cId="1940515818" sldId="260"/>
            <ac:picMk id="4098" creationId="{9DB2FF9B-A4E1-AB50-0C3B-82261BD0936F}"/>
          </ac:picMkLst>
        </pc:picChg>
      </pc:sldChg>
      <pc:sldChg chg="addSp delSp modSp new mod">
        <pc:chgData name="Divya Polukonda" userId="b9fd9d819d6a555b" providerId="LiveId" clId="{092D2556-964D-443F-921F-D86EAE2DAC33}" dt="2024-12-03T15:09:06.931" v="491"/>
        <pc:sldMkLst>
          <pc:docMk/>
          <pc:sldMk cId="2011742386" sldId="261"/>
        </pc:sldMkLst>
        <pc:spChg chg="mod">
          <ac:chgData name="Divya Polukonda" userId="b9fd9d819d6a555b" providerId="LiveId" clId="{092D2556-964D-443F-921F-D86EAE2DAC33}" dt="2024-12-03T15:09:06.931" v="491"/>
          <ac:spMkLst>
            <pc:docMk/>
            <pc:sldMk cId="2011742386" sldId="261"/>
            <ac:spMk id="2" creationId="{F4F462D5-7494-D191-D134-E6B474F07E9D}"/>
          </ac:spMkLst>
        </pc:spChg>
        <pc:spChg chg="del">
          <ac:chgData name="Divya Polukonda" userId="b9fd9d819d6a555b" providerId="LiveId" clId="{092D2556-964D-443F-921F-D86EAE2DAC33}" dt="2024-12-03T15:06:02.860" v="472" actId="478"/>
          <ac:spMkLst>
            <pc:docMk/>
            <pc:sldMk cId="2011742386" sldId="261"/>
            <ac:spMk id="3" creationId="{2ECAB4A9-DE8B-6928-EC2F-E765A388B0AA}"/>
          </ac:spMkLst>
        </pc:spChg>
        <pc:spChg chg="add mod">
          <ac:chgData name="Divya Polukonda" userId="b9fd9d819d6a555b" providerId="LiveId" clId="{092D2556-964D-443F-921F-D86EAE2DAC33}" dt="2024-12-03T15:08:49.011" v="489" actId="1076"/>
          <ac:spMkLst>
            <pc:docMk/>
            <pc:sldMk cId="2011742386" sldId="261"/>
            <ac:spMk id="4" creationId="{8B1AB369-8191-6D04-6BA3-057DB5682366}"/>
          </ac:spMkLst>
        </pc:spChg>
        <pc:picChg chg="add mod">
          <ac:chgData name="Divya Polukonda" userId="b9fd9d819d6a555b" providerId="LiveId" clId="{092D2556-964D-443F-921F-D86EAE2DAC33}" dt="2024-12-03T15:08:51.821" v="490" actId="1076"/>
          <ac:picMkLst>
            <pc:docMk/>
            <pc:sldMk cId="2011742386" sldId="261"/>
            <ac:picMk id="5122" creationId="{DD21A006-D4DF-5302-A271-4CEE54912BF9}"/>
          </ac:picMkLst>
        </pc:picChg>
      </pc:sldChg>
      <pc:sldChg chg="modSp new mod">
        <pc:chgData name="Divya Polukonda" userId="b9fd9d819d6a555b" providerId="LiveId" clId="{092D2556-964D-443F-921F-D86EAE2DAC33}" dt="2024-12-03T15:26:41.594" v="582" actId="20577"/>
        <pc:sldMkLst>
          <pc:docMk/>
          <pc:sldMk cId="3570186646" sldId="262"/>
        </pc:sldMkLst>
        <pc:spChg chg="mod">
          <ac:chgData name="Divya Polukonda" userId="b9fd9d819d6a555b" providerId="LiveId" clId="{092D2556-964D-443F-921F-D86EAE2DAC33}" dt="2024-12-03T15:26:16.773" v="579"/>
          <ac:spMkLst>
            <pc:docMk/>
            <pc:sldMk cId="3570186646" sldId="262"/>
            <ac:spMk id="2" creationId="{005CF7A6-87B5-5126-84A3-06656F864B55}"/>
          </ac:spMkLst>
        </pc:spChg>
        <pc:spChg chg="mod">
          <ac:chgData name="Divya Polukonda" userId="b9fd9d819d6a555b" providerId="LiveId" clId="{092D2556-964D-443F-921F-D86EAE2DAC33}" dt="2024-12-03T15:26:41.594" v="582" actId="20577"/>
          <ac:spMkLst>
            <pc:docMk/>
            <pc:sldMk cId="3570186646" sldId="262"/>
            <ac:spMk id="3" creationId="{17810BAF-7828-DAED-3E89-719B1DC157E1}"/>
          </ac:spMkLst>
        </pc:spChg>
      </pc:sldChg>
      <pc:sldChg chg="modSp new mod">
        <pc:chgData name="Divya Polukonda" userId="b9fd9d819d6a555b" providerId="LiveId" clId="{092D2556-964D-443F-921F-D86EAE2DAC33}" dt="2024-12-03T15:27:20.307" v="592"/>
        <pc:sldMkLst>
          <pc:docMk/>
          <pc:sldMk cId="2228401132" sldId="263"/>
        </pc:sldMkLst>
        <pc:spChg chg="mod">
          <ac:chgData name="Divya Polukonda" userId="b9fd9d819d6a555b" providerId="LiveId" clId="{092D2556-964D-443F-921F-D86EAE2DAC33}" dt="2024-12-03T15:27:20.307" v="592"/>
          <ac:spMkLst>
            <pc:docMk/>
            <pc:sldMk cId="2228401132" sldId="263"/>
            <ac:spMk id="2" creationId="{5BC1793B-0D2D-DA14-DE04-CAF80D088B4C}"/>
          </ac:spMkLst>
        </pc:spChg>
        <pc:spChg chg="mod">
          <ac:chgData name="Divya Polukonda" userId="b9fd9d819d6a555b" providerId="LiveId" clId="{092D2556-964D-443F-921F-D86EAE2DAC33}" dt="2024-12-03T15:27:07.192" v="587" actId="5793"/>
          <ac:spMkLst>
            <pc:docMk/>
            <pc:sldMk cId="2228401132" sldId="263"/>
            <ac:spMk id="3" creationId="{A3C4F961-FCCB-B0A8-146D-FBDF52CE99EC}"/>
          </ac:spMkLst>
        </pc:spChg>
      </pc:sldChg>
      <pc:sldChg chg="modSp new mod">
        <pc:chgData name="Divya Polukonda" userId="b9fd9d819d6a555b" providerId="LiveId" clId="{092D2556-964D-443F-921F-D86EAE2DAC33}" dt="2024-12-03T15:27:52.713" v="600" actId="5793"/>
        <pc:sldMkLst>
          <pc:docMk/>
          <pc:sldMk cId="920268090" sldId="264"/>
        </pc:sldMkLst>
        <pc:spChg chg="mod">
          <ac:chgData name="Divya Polukonda" userId="b9fd9d819d6a555b" providerId="LiveId" clId="{092D2556-964D-443F-921F-D86EAE2DAC33}" dt="2024-12-03T15:27:41.719" v="598"/>
          <ac:spMkLst>
            <pc:docMk/>
            <pc:sldMk cId="920268090" sldId="264"/>
            <ac:spMk id="2" creationId="{B32074E1-7542-9910-2D9E-AE96C90D22C4}"/>
          </ac:spMkLst>
        </pc:spChg>
        <pc:spChg chg="mod">
          <ac:chgData name="Divya Polukonda" userId="b9fd9d819d6a555b" providerId="LiveId" clId="{092D2556-964D-443F-921F-D86EAE2DAC33}" dt="2024-12-03T15:27:52.713" v="600" actId="5793"/>
          <ac:spMkLst>
            <pc:docMk/>
            <pc:sldMk cId="920268090" sldId="264"/>
            <ac:spMk id="3" creationId="{7B269879-9EDE-B66E-977C-9322881F6F20}"/>
          </ac:spMkLst>
        </pc:spChg>
      </pc:sldChg>
      <pc:sldChg chg="modSp new mod">
        <pc:chgData name="Divya Polukonda" userId="b9fd9d819d6a555b" providerId="LiveId" clId="{092D2556-964D-443F-921F-D86EAE2DAC33}" dt="2024-12-03T15:28:54.121" v="610" actId="20577"/>
        <pc:sldMkLst>
          <pc:docMk/>
          <pc:sldMk cId="4011560281" sldId="265"/>
        </pc:sldMkLst>
        <pc:spChg chg="mod">
          <ac:chgData name="Divya Polukonda" userId="b9fd9d819d6a555b" providerId="LiveId" clId="{092D2556-964D-443F-921F-D86EAE2DAC33}" dt="2024-12-03T15:28:09.151" v="605" actId="27636"/>
          <ac:spMkLst>
            <pc:docMk/>
            <pc:sldMk cId="4011560281" sldId="265"/>
            <ac:spMk id="2" creationId="{5C1AE9F9-6120-9C7B-3E8A-52104E28B3B2}"/>
          </ac:spMkLst>
        </pc:spChg>
        <pc:spChg chg="mod">
          <ac:chgData name="Divya Polukonda" userId="b9fd9d819d6a555b" providerId="LiveId" clId="{092D2556-964D-443F-921F-D86EAE2DAC33}" dt="2024-12-03T15:28:54.121" v="610" actId="20577"/>
          <ac:spMkLst>
            <pc:docMk/>
            <pc:sldMk cId="4011560281" sldId="265"/>
            <ac:spMk id="3" creationId="{9DD237F3-30B5-DDA5-7327-D0374CB07A4F}"/>
          </ac:spMkLst>
        </pc:spChg>
      </pc:sldChg>
      <pc:sldChg chg="modSp new mod">
        <pc:chgData name="Divya Polukonda" userId="b9fd9d819d6a555b" providerId="LiveId" clId="{092D2556-964D-443F-921F-D86EAE2DAC33}" dt="2024-12-03T15:29:21.528" v="619" actId="20577"/>
        <pc:sldMkLst>
          <pc:docMk/>
          <pc:sldMk cId="3769774128" sldId="266"/>
        </pc:sldMkLst>
        <pc:spChg chg="mod">
          <ac:chgData name="Divya Polukonda" userId="b9fd9d819d6a555b" providerId="LiveId" clId="{092D2556-964D-443F-921F-D86EAE2DAC33}" dt="2024-12-03T15:29:12.061" v="616"/>
          <ac:spMkLst>
            <pc:docMk/>
            <pc:sldMk cId="3769774128" sldId="266"/>
            <ac:spMk id="2" creationId="{FAAE7F13-DA52-56EA-25C9-879A89A80A77}"/>
          </ac:spMkLst>
        </pc:spChg>
        <pc:spChg chg="mod">
          <ac:chgData name="Divya Polukonda" userId="b9fd9d819d6a555b" providerId="LiveId" clId="{092D2556-964D-443F-921F-D86EAE2DAC33}" dt="2024-12-03T15:29:21.528" v="619" actId="20577"/>
          <ac:spMkLst>
            <pc:docMk/>
            <pc:sldMk cId="3769774128" sldId="266"/>
            <ac:spMk id="3" creationId="{27BE3DFF-8E39-3B58-3069-1CBF232D7638}"/>
          </ac:spMkLst>
        </pc:spChg>
      </pc:sldChg>
      <pc:sldChg chg="addSp delSp modSp new mod">
        <pc:chgData name="Divya Polukonda" userId="b9fd9d819d6a555b" providerId="LiveId" clId="{092D2556-964D-443F-921F-D86EAE2DAC33}" dt="2024-12-03T15:31:01.399" v="641"/>
        <pc:sldMkLst>
          <pc:docMk/>
          <pc:sldMk cId="517645747" sldId="267"/>
        </pc:sldMkLst>
        <pc:spChg chg="mod">
          <ac:chgData name="Divya Polukonda" userId="b9fd9d819d6a555b" providerId="LiveId" clId="{092D2556-964D-443F-921F-D86EAE2DAC33}" dt="2024-12-03T15:29:39.772" v="625"/>
          <ac:spMkLst>
            <pc:docMk/>
            <pc:sldMk cId="517645747" sldId="267"/>
            <ac:spMk id="2" creationId="{98CDC032-DAA4-D7D5-822E-B3E814E5FAD4}"/>
          </ac:spMkLst>
        </pc:spChg>
        <pc:spChg chg="mod">
          <ac:chgData name="Divya Polukonda" userId="b9fd9d819d6a555b" providerId="LiveId" clId="{092D2556-964D-443F-921F-D86EAE2DAC33}" dt="2024-12-03T15:30:53.746" v="637" actId="20577"/>
          <ac:spMkLst>
            <pc:docMk/>
            <pc:sldMk cId="517645747" sldId="267"/>
            <ac:spMk id="3" creationId="{B473495B-A3E6-0FD4-D253-AECE6DFFF14B}"/>
          </ac:spMkLst>
        </pc:spChg>
        <pc:spChg chg="add">
          <ac:chgData name="Divya Polukonda" userId="b9fd9d819d6a555b" providerId="LiveId" clId="{092D2556-964D-443F-921F-D86EAE2DAC33}" dt="2024-12-03T15:29:46.905" v="626"/>
          <ac:spMkLst>
            <pc:docMk/>
            <pc:sldMk cId="517645747" sldId="267"/>
            <ac:spMk id="4" creationId="{579FD67D-8444-A255-D8FE-9CF53963C163}"/>
          </ac:spMkLst>
        </pc:spChg>
        <pc:spChg chg="add">
          <ac:chgData name="Divya Polukonda" userId="b9fd9d819d6a555b" providerId="LiveId" clId="{092D2556-964D-443F-921F-D86EAE2DAC33}" dt="2024-12-03T15:29:46.905" v="626"/>
          <ac:spMkLst>
            <pc:docMk/>
            <pc:sldMk cId="517645747" sldId="267"/>
            <ac:spMk id="5" creationId="{F00B5B53-8568-8D53-70C2-DB5CE2A788FC}"/>
          </ac:spMkLst>
        </pc:spChg>
        <pc:spChg chg="add">
          <ac:chgData name="Divya Polukonda" userId="b9fd9d819d6a555b" providerId="LiveId" clId="{092D2556-964D-443F-921F-D86EAE2DAC33}" dt="2024-12-03T15:29:46.905" v="626"/>
          <ac:spMkLst>
            <pc:docMk/>
            <pc:sldMk cId="517645747" sldId="267"/>
            <ac:spMk id="6" creationId="{2E805F8A-1CD0-3F80-2A33-89744EC7ED87}"/>
          </ac:spMkLst>
        </pc:spChg>
        <pc:spChg chg="add mod">
          <ac:chgData name="Divya Polukonda" userId="b9fd9d819d6a555b" providerId="LiveId" clId="{092D2556-964D-443F-921F-D86EAE2DAC33}" dt="2024-12-03T15:29:57.861" v="629" actId="1076"/>
          <ac:spMkLst>
            <pc:docMk/>
            <pc:sldMk cId="517645747" sldId="267"/>
            <ac:spMk id="7" creationId="{E41FADB4-B450-9BB3-A89E-844BEBAA9A22}"/>
          </ac:spMkLst>
        </pc:spChg>
        <pc:spChg chg="add mod">
          <ac:chgData name="Divya Polukonda" userId="b9fd9d819d6a555b" providerId="LiveId" clId="{092D2556-964D-443F-921F-D86EAE2DAC33}" dt="2024-12-03T15:29:57.861" v="629" actId="1076"/>
          <ac:spMkLst>
            <pc:docMk/>
            <pc:sldMk cId="517645747" sldId="267"/>
            <ac:spMk id="8" creationId="{DD68272D-C4C3-B770-470C-A632BEC316D5}"/>
          </ac:spMkLst>
        </pc:spChg>
        <pc:spChg chg="add mod">
          <ac:chgData name="Divya Polukonda" userId="b9fd9d819d6a555b" providerId="LiveId" clId="{092D2556-964D-443F-921F-D86EAE2DAC33}" dt="2024-12-03T15:29:57.861" v="629" actId="1076"/>
          <ac:spMkLst>
            <pc:docMk/>
            <pc:sldMk cId="517645747" sldId="267"/>
            <ac:spMk id="9" creationId="{32414BE4-B891-C56B-F957-4F8565956488}"/>
          </ac:spMkLst>
        </pc:spChg>
        <pc:spChg chg="add del mod">
          <ac:chgData name="Divya Polukonda" userId="b9fd9d819d6a555b" providerId="LiveId" clId="{092D2556-964D-443F-921F-D86EAE2DAC33}" dt="2024-12-03T15:31:01.399" v="641"/>
          <ac:spMkLst>
            <pc:docMk/>
            <pc:sldMk cId="517645747" sldId="267"/>
            <ac:spMk id="10" creationId="{1965B5EC-E952-4A5B-1CBE-FB95666EB0B7}"/>
          </ac:spMkLst>
        </pc:spChg>
        <pc:spChg chg="add del mod">
          <ac:chgData name="Divya Polukonda" userId="b9fd9d819d6a555b" providerId="LiveId" clId="{092D2556-964D-443F-921F-D86EAE2DAC33}" dt="2024-12-03T15:31:01.399" v="639" actId="478"/>
          <ac:spMkLst>
            <pc:docMk/>
            <pc:sldMk cId="517645747" sldId="267"/>
            <ac:spMk id="11" creationId="{6CF95ACF-E6BB-D122-7F96-FD1068DC9CA4}"/>
          </ac:spMkLst>
        </pc:spChg>
        <pc:spChg chg="add mod">
          <ac:chgData name="Divya Polukonda" userId="b9fd9d819d6a555b" providerId="LiveId" clId="{092D2556-964D-443F-921F-D86EAE2DAC33}" dt="2024-12-03T15:30:15.415" v="631" actId="14100"/>
          <ac:spMkLst>
            <pc:docMk/>
            <pc:sldMk cId="517645747" sldId="267"/>
            <ac:spMk id="12" creationId="{86F5393F-CE53-15BC-53FF-078E4D75D5F4}"/>
          </ac:spMkLst>
        </pc:spChg>
      </pc:sldChg>
      <pc:sldMasterChg chg="del delSldLayout">
        <pc:chgData name="Divya Polukonda" userId="b9fd9d819d6a555b" providerId="LiveId" clId="{092D2556-964D-443F-921F-D86EAE2DAC33}" dt="2024-12-03T13:10:26.497" v="139" actId="26606"/>
        <pc:sldMasterMkLst>
          <pc:docMk/>
          <pc:sldMasterMk cId="4128246129" sldId="2147483648"/>
        </pc:sldMasterMkLst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4110532233" sldId="2147483649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1911680974" sldId="2147483650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247751988" sldId="2147483651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3566062869" sldId="2147483652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3294741203" sldId="2147483653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729553087" sldId="2147483654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1595332999" sldId="2147483655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3125203257" sldId="2147483656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2048893088" sldId="2147483657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3869559132" sldId="2147483658"/>
          </pc:sldLayoutMkLst>
        </pc:sldLayoutChg>
        <pc:sldLayoutChg chg="del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4128246129" sldId="2147483648"/>
            <pc:sldLayoutMk cId="3216525417" sldId="2147483659"/>
          </pc:sldLayoutMkLst>
        </pc:sldLayoutChg>
      </pc:sldMasterChg>
      <pc:sldMasterChg chg="add addSldLayout">
        <pc:chgData name="Divya Polukonda" userId="b9fd9d819d6a555b" providerId="LiveId" clId="{092D2556-964D-443F-921F-D86EAE2DAC33}" dt="2024-12-03T13:10:26.497" v="139" actId="26606"/>
        <pc:sldMasterMkLst>
          <pc:docMk/>
          <pc:sldMasterMk cId="1573799175" sldId="2147483673"/>
        </pc:sldMasterMkLst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288548773" sldId="2147483662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3732536142" sldId="2147483663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117281090" sldId="2147483664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1726740225" sldId="2147483665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869306001" sldId="2147483666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2944204694" sldId="2147483667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3172301433" sldId="2147483668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2844618455" sldId="2147483669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1827105219" sldId="2147483670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1104385257" sldId="2147483671"/>
          </pc:sldLayoutMkLst>
        </pc:sldLayoutChg>
        <pc:sldLayoutChg chg="add">
          <pc:chgData name="Divya Polukonda" userId="b9fd9d819d6a555b" providerId="LiveId" clId="{092D2556-964D-443F-921F-D86EAE2DAC33}" dt="2024-12-03T13:10:26.497" v="139" actId="26606"/>
          <pc:sldLayoutMkLst>
            <pc:docMk/>
            <pc:sldMasterMk cId="1573799175" sldId="2147483673"/>
            <pc:sldLayoutMk cId="1466329262" sldId="2147483672"/>
          </pc:sldLayoutMkLst>
        </pc:sldLayoutChg>
      </pc:sldMasterChg>
    </pc:docChg>
  </pc:docChgLst>
  <pc:docChgLst>
    <pc:chgData name=".. شاه" userId="1844a226d90b734f" providerId="LiveId" clId="{467B4D51-E71B-401D-957F-2F572A58F85A}"/>
    <pc:docChg chg="undo custSel addSld delSld modSld sldOrd">
      <pc:chgData name=".. شاه" userId="1844a226d90b734f" providerId="LiveId" clId="{467B4D51-E71B-401D-957F-2F572A58F85A}" dt="2024-12-07T02:31:49.528" v="828" actId="1036"/>
      <pc:docMkLst>
        <pc:docMk/>
      </pc:docMkLst>
      <pc:sldChg chg="modSp mod">
        <pc:chgData name=".. شاه" userId="1844a226d90b734f" providerId="LiveId" clId="{467B4D51-E71B-401D-957F-2F572A58F85A}" dt="2024-12-07T00:41:02.364" v="827" actId="20577"/>
        <pc:sldMkLst>
          <pc:docMk/>
          <pc:sldMk cId="1753346413" sldId="256"/>
        </pc:sldMkLst>
        <pc:spChg chg="mod">
          <ac:chgData name=".. شاه" userId="1844a226d90b734f" providerId="LiveId" clId="{467B4D51-E71B-401D-957F-2F572A58F85A}" dt="2024-12-07T00:41:02.364" v="827" actId="20577"/>
          <ac:spMkLst>
            <pc:docMk/>
            <pc:sldMk cId="1753346413" sldId="256"/>
            <ac:spMk id="4" creationId="{40C77E6E-4822-CC65-D551-F9AAEF3BC683}"/>
          </ac:spMkLst>
        </pc:spChg>
      </pc:sldChg>
      <pc:sldChg chg="addSp modSp mod setBg">
        <pc:chgData name=".. شاه" userId="1844a226d90b734f" providerId="LiveId" clId="{467B4D51-E71B-401D-957F-2F572A58F85A}" dt="2024-12-03T17:05:24.655" v="411"/>
        <pc:sldMkLst>
          <pc:docMk/>
          <pc:sldMk cId="1934240961" sldId="259"/>
        </pc:sldMkLst>
        <pc:spChg chg="mod">
          <ac:chgData name=".. شاه" userId="1844a226d90b734f" providerId="LiveId" clId="{467B4D51-E71B-401D-957F-2F572A58F85A}" dt="2024-12-03T16:31:41.524" v="158" actId="1076"/>
          <ac:spMkLst>
            <pc:docMk/>
            <pc:sldMk cId="1934240961" sldId="259"/>
            <ac:spMk id="4" creationId="{FB6E79D8-8699-C22A-0EA3-B755C53CB563}"/>
          </ac:spMkLst>
        </pc:spChg>
        <pc:spChg chg="mod">
          <ac:chgData name=".. شاه" userId="1844a226d90b734f" providerId="LiveId" clId="{467B4D51-E71B-401D-957F-2F572A58F85A}" dt="2024-12-03T16:31:55.028" v="160" actId="14100"/>
          <ac:spMkLst>
            <pc:docMk/>
            <pc:sldMk cId="1934240961" sldId="259"/>
            <ac:spMk id="5" creationId="{DA55FB5D-FA67-7B17-4F0D-22E409675BF1}"/>
          </ac:spMkLst>
        </pc:spChg>
        <pc:spChg chg="add">
          <ac:chgData name=".. شاه" userId="1844a226d90b734f" providerId="LiveId" clId="{467B4D51-E71B-401D-957F-2F572A58F85A}" dt="2024-12-03T16:29:57.628" v="23" actId="26606"/>
          <ac:spMkLst>
            <pc:docMk/>
            <pc:sldMk cId="1934240961" sldId="259"/>
            <ac:spMk id="1031" creationId="{8651CFA9-6065-4243-AC48-858E359780B1}"/>
          </ac:spMkLst>
        </pc:spChg>
        <pc:spChg chg="add">
          <ac:chgData name=".. شاه" userId="1844a226d90b734f" providerId="LiveId" clId="{467B4D51-E71B-401D-957F-2F572A58F85A}" dt="2024-12-03T16:29:57.628" v="23" actId="26606"/>
          <ac:spMkLst>
            <pc:docMk/>
            <pc:sldMk cId="1934240961" sldId="259"/>
            <ac:spMk id="1033" creationId="{E8B2F707-EF35-4955-8439-F76145F3CD7E}"/>
          </ac:spMkLst>
        </pc:spChg>
        <pc:spChg chg="add">
          <ac:chgData name=".. شاه" userId="1844a226d90b734f" providerId="LiveId" clId="{467B4D51-E71B-401D-957F-2F572A58F85A}" dt="2024-12-03T16:29:57.628" v="23" actId="26606"/>
          <ac:spMkLst>
            <pc:docMk/>
            <pc:sldMk cId="1934240961" sldId="259"/>
            <ac:spMk id="1035" creationId="{A905C581-3E86-4ADD-9EDD-5FA87B461238}"/>
          </ac:spMkLst>
        </pc:spChg>
        <pc:grpChg chg="add">
          <ac:chgData name=".. شاه" userId="1844a226d90b734f" providerId="LiveId" clId="{467B4D51-E71B-401D-957F-2F572A58F85A}" dt="2024-12-03T16:29:57.628" v="23" actId="26606"/>
          <ac:grpSpMkLst>
            <pc:docMk/>
            <pc:sldMk cId="1934240961" sldId="259"/>
            <ac:grpSpMk id="1037" creationId="{A4672714-67D2-40D0-B961-A7438FE9C9AA}"/>
          </ac:grpSpMkLst>
        </pc:grpChg>
        <pc:picChg chg="add mod ord">
          <ac:chgData name=".. شاه" userId="1844a226d90b734f" providerId="LiveId" clId="{467B4D51-E71B-401D-957F-2F572A58F85A}" dt="2024-12-03T17:05:24.655" v="411"/>
          <ac:picMkLst>
            <pc:docMk/>
            <pc:sldMk cId="1934240961" sldId="259"/>
            <ac:picMk id="1026" creationId="{2F4DC293-1F50-88CF-8EEF-8F7036AE2C4E}"/>
          </ac:picMkLst>
        </pc:picChg>
      </pc:sldChg>
      <pc:sldChg chg="modSp mod">
        <pc:chgData name=".. شاه" userId="1844a226d90b734f" providerId="LiveId" clId="{467B4D51-E71B-401D-957F-2F572A58F85A}" dt="2024-12-03T17:24:52.580" v="584" actId="1038"/>
        <pc:sldMkLst>
          <pc:docMk/>
          <pc:sldMk cId="1940515818" sldId="260"/>
        </pc:sldMkLst>
        <pc:spChg chg="mod">
          <ac:chgData name=".. شاه" userId="1844a226d90b734f" providerId="LiveId" clId="{467B4D51-E71B-401D-957F-2F572A58F85A}" dt="2024-12-03T17:24:52.580" v="584" actId="1038"/>
          <ac:spMkLst>
            <pc:docMk/>
            <pc:sldMk cId="1940515818" sldId="260"/>
            <ac:spMk id="2" creationId="{367F4CAC-77A1-B050-5164-8D32C2F87FCB}"/>
          </ac:spMkLst>
        </pc:spChg>
        <pc:spChg chg="mod">
          <ac:chgData name=".. شاه" userId="1844a226d90b734f" providerId="LiveId" clId="{467B4D51-E71B-401D-957F-2F572A58F85A}" dt="2024-12-03T17:04:40.806" v="349" actId="207"/>
          <ac:spMkLst>
            <pc:docMk/>
            <pc:sldMk cId="1940515818" sldId="260"/>
            <ac:spMk id="3" creationId="{F4E3519B-BF5B-F704-0CE9-251EC2C3620A}"/>
          </ac:spMkLst>
        </pc:spChg>
        <pc:picChg chg="mod">
          <ac:chgData name=".. شاه" userId="1844a226d90b734f" providerId="LiveId" clId="{467B4D51-E71B-401D-957F-2F572A58F85A}" dt="2024-12-03T17:02:51.772" v="346"/>
          <ac:picMkLst>
            <pc:docMk/>
            <pc:sldMk cId="1940515818" sldId="260"/>
            <ac:picMk id="4098" creationId="{9DB2FF9B-A4E1-AB50-0C3B-82261BD0936F}"/>
          </ac:picMkLst>
        </pc:picChg>
      </pc:sldChg>
      <pc:sldChg chg="addSp delSp modSp mod setBg">
        <pc:chgData name=".. شاه" userId="1844a226d90b734f" providerId="LiveId" clId="{467B4D51-E71B-401D-957F-2F572A58F85A}" dt="2024-12-03T17:17:10.516" v="541" actId="26606"/>
        <pc:sldMkLst>
          <pc:docMk/>
          <pc:sldMk cId="2011742386" sldId="261"/>
        </pc:sldMkLst>
        <pc:spChg chg="mod ord">
          <ac:chgData name=".. شاه" userId="1844a226d90b734f" providerId="LiveId" clId="{467B4D51-E71B-401D-957F-2F572A58F85A}" dt="2024-12-03T17:17:10.516" v="541" actId="26606"/>
          <ac:spMkLst>
            <pc:docMk/>
            <pc:sldMk cId="2011742386" sldId="261"/>
            <ac:spMk id="2" creationId="{F4F462D5-7494-D191-D134-E6B474F07E9D}"/>
          </ac:spMkLst>
        </pc:spChg>
        <pc:spChg chg="add del mod">
          <ac:chgData name=".. شاه" userId="1844a226d90b734f" providerId="LiveId" clId="{467B4D51-E71B-401D-957F-2F572A58F85A}" dt="2024-12-03T17:07:32.848" v="420"/>
          <ac:spMkLst>
            <pc:docMk/>
            <pc:sldMk cId="2011742386" sldId="261"/>
            <ac:spMk id="3" creationId="{6B13985B-C13F-AEFE-D627-A108C2A30B42}"/>
          </ac:spMkLst>
        </pc:spChg>
        <pc:spChg chg="mod">
          <ac:chgData name=".. شاه" userId="1844a226d90b734f" providerId="LiveId" clId="{467B4D51-E71B-401D-957F-2F572A58F85A}" dt="2024-12-03T17:17:10.516" v="541" actId="26606"/>
          <ac:spMkLst>
            <pc:docMk/>
            <pc:sldMk cId="2011742386" sldId="261"/>
            <ac:spMk id="4" creationId="{8B1AB369-8191-6D04-6BA3-057DB5682366}"/>
          </ac:spMkLst>
        </pc:spChg>
        <pc:spChg chg="add del">
          <ac:chgData name=".. شاه" userId="1844a226d90b734f" providerId="LiveId" clId="{467B4D51-E71B-401D-957F-2F572A58F85A}" dt="2024-12-03T17:17:10.516" v="541" actId="26606"/>
          <ac:spMkLst>
            <pc:docMk/>
            <pc:sldMk cId="2011742386" sldId="261"/>
            <ac:spMk id="5127" creationId="{8651CFA9-6065-4243-AC48-858E359780B1}"/>
          </ac:spMkLst>
        </pc:spChg>
        <pc:spChg chg="add del">
          <ac:chgData name=".. شاه" userId="1844a226d90b734f" providerId="LiveId" clId="{467B4D51-E71B-401D-957F-2F572A58F85A}" dt="2024-12-03T17:17:10.516" v="541" actId="26606"/>
          <ac:spMkLst>
            <pc:docMk/>
            <pc:sldMk cId="2011742386" sldId="261"/>
            <ac:spMk id="5129" creationId="{E8B2F707-EF35-4955-8439-F76145F3CD7E}"/>
          </ac:spMkLst>
        </pc:spChg>
        <pc:spChg chg="add del">
          <ac:chgData name=".. شاه" userId="1844a226d90b734f" providerId="LiveId" clId="{467B4D51-E71B-401D-957F-2F572A58F85A}" dt="2024-12-03T17:17:10.516" v="541" actId="26606"/>
          <ac:spMkLst>
            <pc:docMk/>
            <pc:sldMk cId="2011742386" sldId="261"/>
            <ac:spMk id="5131" creationId="{A905C581-3E86-4ADD-9EDD-5FA87B461238}"/>
          </ac:spMkLst>
        </pc:spChg>
        <pc:picChg chg="mod">
          <ac:chgData name=".. شاه" userId="1844a226d90b734f" providerId="LiveId" clId="{467B4D51-E71B-401D-957F-2F572A58F85A}" dt="2024-12-03T17:17:10.516" v="541" actId="26606"/>
          <ac:picMkLst>
            <pc:docMk/>
            <pc:sldMk cId="2011742386" sldId="261"/>
            <ac:picMk id="5122" creationId="{DD21A006-D4DF-5302-A271-4CEE54912BF9}"/>
          </ac:picMkLst>
        </pc:picChg>
      </pc:sldChg>
      <pc:sldChg chg="addSp delSp modSp mod setBg">
        <pc:chgData name=".. شاه" userId="1844a226d90b734f" providerId="LiveId" clId="{467B4D51-E71B-401D-957F-2F572A58F85A}" dt="2024-12-03T18:21:14.965" v="766" actId="1076"/>
        <pc:sldMkLst>
          <pc:docMk/>
          <pc:sldMk cId="3570186646" sldId="262"/>
        </pc:sldMkLst>
        <pc:spChg chg="mod">
          <ac:chgData name=".. شاه" userId="1844a226d90b734f" providerId="LiveId" clId="{467B4D51-E71B-401D-957F-2F572A58F85A}" dt="2024-12-03T18:21:14.965" v="766" actId="1076"/>
          <ac:spMkLst>
            <pc:docMk/>
            <pc:sldMk cId="3570186646" sldId="262"/>
            <ac:spMk id="2" creationId="{005CF7A6-87B5-5126-84A3-06656F864B55}"/>
          </ac:spMkLst>
        </pc:spChg>
        <pc:spChg chg="mod">
          <ac:chgData name=".. شاه" userId="1844a226d90b734f" providerId="LiveId" clId="{467B4D51-E71B-401D-957F-2F572A58F85A}" dt="2024-12-03T17:31:29.922" v="675" actId="14100"/>
          <ac:spMkLst>
            <pc:docMk/>
            <pc:sldMk cId="3570186646" sldId="262"/>
            <ac:spMk id="3" creationId="{17810BAF-7828-DAED-3E89-719B1DC157E1}"/>
          </ac:spMkLst>
        </pc:spChg>
        <pc:spChg chg="add del mod">
          <ac:chgData name=".. شاه" userId="1844a226d90b734f" providerId="LiveId" clId="{467B4D51-E71B-401D-957F-2F572A58F85A}" dt="2024-12-03T17:14:06.910" v="466"/>
          <ac:spMkLst>
            <pc:docMk/>
            <pc:sldMk cId="3570186646" sldId="262"/>
            <ac:spMk id="4" creationId="{6F992861-3465-6B6A-2AA3-BA38E2380988}"/>
          </ac:spMkLst>
        </pc:spChg>
        <pc:spChg chg="add del mod">
          <ac:chgData name=".. شاه" userId="1844a226d90b734f" providerId="LiveId" clId="{467B4D51-E71B-401D-957F-2F572A58F85A}" dt="2024-12-03T17:14:06.910" v="468"/>
          <ac:spMkLst>
            <pc:docMk/>
            <pc:sldMk cId="3570186646" sldId="262"/>
            <ac:spMk id="5" creationId="{17D01671-EE28-2E97-4933-5866794ED200}"/>
          </ac:spMkLst>
        </pc:spChg>
        <pc:spChg chg="add">
          <ac:chgData name=".. شاه" userId="1844a226d90b734f" providerId="LiveId" clId="{467B4D51-E71B-401D-957F-2F572A58F85A}" dt="2024-12-03T17:31:01.678" v="670" actId="26606"/>
          <ac:spMkLst>
            <pc:docMk/>
            <pc:sldMk cId="3570186646" sldId="262"/>
            <ac:spMk id="5129" creationId="{8651CFA9-6065-4243-AC48-858E359780B1}"/>
          </ac:spMkLst>
        </pc:spChg>
        <pc:spChg chg="add">
          <ac:chgData name=".. شاه" userId="1844a226d90b734f" providerId="LiveId" clId="{467B4D51-E71B-401D-957F-2F572A58F85A}" dt="2024-12-03T17:31:01.678" v="670" actId="26606"/>
          <ac:spMkLst>
            <pc:docMk/>
            <pc:sldMk cId="3570186646" sldId="262"/>
            <ac:spMk id="5131" creationId="{E8B2F707-EF35-4955-8439-F76145F3CD7E}"/>
          </ac:spMkLst>
        </pc:spChg>
        <pc:spChg chg="add">
          <ac:chgData name=".. شاه" userId="1844a226d90b734f" providerId="LiveId" clId="{467B4D51-E71B-401D-957F-2F572A58F85A}" dt="2024-12-03T17:31:01.678" v="670" actId="26606"/>
          <ac:spMkLst>
            <pc:docMk/>
            <pc:sldMk cId="3570186646" sldId="262"/>
            <ac:spMk id="5133" creationId="{DA476813-4CEE-408B-852D-3E51E30B17BE}"/>
          </ac:spMkLst>
        </pc:spChg>
        <pc:picChg chg="add mod ord">
          <ac:chgData name=".. شاه" userId="1844a226d90b734f" providerId="LiveId" clId="{467B4D51-E71B-401D-957F-2F572A58F85A}" dt="2024-12-03T18:21:04.938" v="765"/>
          <ac:picMkLst>
            <pc:docMk/>
            <pc:sldMk cId="3570186646" sldId="262"/>
            <ac:picMk id="5124" creationId="{A47D1A30-8FB9-EA99-8302-09EF04095ABC}"/>
          </ac:picMkLst>
        </pc:picChg>
      </pc:sldChg>
      <pc:sldChg chg="del">
        <pc:chgData name=".. شاه" userId="1844a226d90b734f" providerId="LiveId" clId="{467B4D51-E71B-401D-957F-2F572A58F85A}" dt="2024-12-03T17:18:22.001" v="542" actId="47"/>
        <pc:sldMkLst>
          <pc:docMk/>
          <pc:sldMk cId="2228401132" sldId="263"/>
        </pc:sldMkLst>
      </pc:sldChg>
      <pc:sldChg chg="del">
        <pc:chgData name=".. شاه" userId="1844a226d90b734f" providerId="LiveId" clId="{467B4D51-E71B-401D-957F-2F572A58F85A}" dt="2024-12-03T17:18:25.715" v="543" actId="47"/>
        <pc:sldMkLst>
          <pc:docMk/>
          <pc:sldMk cId="920268090" sldId="264"/>
        </pc:sldMkLst>
      </pc:sldChg>
      <pc:sldChg chg="del">
        <pc:chgData name=".. شاه" userId="1844a226d90b734f" providerId="LiveId" clId="{467B4D51-E71B-401D-957F-2F572A58F85A}" dt="2024-12-03T17:18:37.171" v="544" actId="47"/>
        <pc:sldMkLst>
          <pc:docMk/>
          <pc:sldMk cId="4011560281" sldId="265"/>
        </pc:sldMkLst>
      </pc:sldChg>
      <pc:sldChg chg="addSp modSp mod setBg">
        <pc:chgData name=".. شاه" userId="1844a226d90b734f" providerId="LiveId" clId="{467B4D51-E71B-401D-957F-2F572A58F85A}" dt="2024-12-03T17:30:31.439" v="667" actId="1076"/>
        <pc:sldMkLst>
          <pc:docMk/>
          <pc:sldMk cId="3769774128" sldId="266"/>
        </pc:sldMkLst>
        <pc:spChg chg="mod">
          <ac:chgData name=".. شاه" userId="1844a226d90b734f" providerId="LiveId" clId="{467B4D51-E71B-401D-957F-2F572A58F85A}" dt="2024-12-03T17:30:14.363" v="664" actId="1076"/>
          <ac:spMkLst>
            <pc:docMk/>
            <pc:sldMk cId="3769774128" sldId="266"/>
            <ac:spMk id="2" creationId="{FAAE7F13-DA52-56EA-25C9-879A89A80A77}"/>
          </ac:spMkLst>
        </pc:spChg>
        <pc:spChg chg="mod">
          <ac:chgData name=".. شاه" userId="1844a226d90b734f" providerId="LiveId" clId="{467B4D51-E71B-401D-957F-2F572A58F85A}" dt="2024-12-03T17:30:31.439" v="667" actId="1076"/>
          <ac:spMkLst>
            <pc:docMk/>
            <pc:sldMk cId="3769774128" sldId="266"/>
            <ac:spMk id="3" creationId="{27BE3DFF-8E39-3B58-3069-1CBF232D7638}"/>
          </ac:spMkLst>
        </pc:spChg>
        <pc:spChg chg="add">
          <ac:chgData name=".. شاه" userId="1844a226d90b734f" providerId="LiveId" clId="{467B4D51-E71B-401D-957F-2F572A58F85A}" dt="2024-12-03T17:29:42.694" v="624" actId="26606"/>
          <ac:spMkLst>
            <pc:docMk/>
            <pc:sldMk cId="3769774128" sldId="266"/>
            <ac:spMk id="8199" creationId="{8651CFA9-6065-4243-AC48-858E359780B1}"/>
          </ac:spMkLst>
        </pc:spChg>
        <pc:spChg chg="add">
          <ac:chgData name=".. شاه" userId="1844a226d90b734f" providerId="LiveId" clId="{467B4D51-E71B-401D-957F-2F572A58F85A}" dt="2024-12-03T17:29:42.694" v="624" actId="26606"/>
          <ac:spMkLst>
            <pc:docMk/>
            <pc:sldMk cId="3769774128" sldId="266"/>
            <ac:spMk id="8201" creationId="{E8B2F707-EF35-4955-8439-F76145F3CD7E}"/>
          </ac:spMkLst>
        </pc:spChg>
        <pc:spChg chg="add">
          <ac:chgData name=".. شاه" userId="1844a226d90b734f" providerId="LiveId" clId="{467B4D51-E71B-401D-957F-2F572A58F85A}" dt="2024-12-03T17:29:42.694" v="624" actId="26606"/>
          <ac:spMkLst>
            <pc:docMk/>
            <pc:sldMk cId="3769774128" sldId="266"/>
            <ac:spMk id="8203" creationId="{DA476813-4CEE-408B-852D-3E51E30B17BE}"/>
          </ac:spMkLst>
        </pc:spChg>
        <pc:picChg chg="add mod ord">
          <ac:chgData name=".. شاه" userId="1844a226d90b734f" providerId="LiveId" clId="{467B4D51-E71B-401D-957F-2F572A58F85A}" dt="2024-12-03T17:30:07.188" v="662" actId="1076"/>
          <ac:picMkLst>
            <pc:docMk/>
            <pc:sldMk cId="3769774128" sldId="266"/>
            <ac:picMk id="8194" creationId="{5393F99E-316A-B4E0-A7E8-6C1449F2BC38}"/>
          </ac:picMkLst>
        </pc:picChg>
      </pc:sldChg>
      <pc:sldChg chg="addSp delSp modSp mod">
        <pc:chgData name=".. شاه" userId="1844a226d90b734f" providerId="LiveId" clId="{467B4D51-E71B-401D-957F-2F572A58F85A}" dt="2024-12-03T17:28:25.320" v="610" actId="14100"/>
        <pc:sldMkLst>
          <pc:docMk/>
          <pc:sldMk cId="517645747" sldId="267"/>
        </pc:sldMkLst>
        <pc:spChg chg="mod">
          <ac:chgData name=".. شاه" userId="1844a226d90b734f" providerId="LiveId" clId="{467B4D51-E71B-401D-957F-2F572A58F85A}" dt="2024-12-03T17:28:25.320" v="610" actId="14100"/>
          <ac:spMkLst>
            <pc:docMk/>
            <pc:sldMk cId="517645747" sldId="267"/>
            <ac:spMk id="2" creationId="{98CDC032-DAA4-D7D5-822E-B3E814E5FAD4}"/>
          </ac:spMkLst>
        </pc:spChg>
        <pc:spChg chg="del mod">
          <ac:chgData name=".. شاه" userId="1844a226d90b734f" providerId="LiveId" clId="{467B4D51-E71B-401D-957F-2F572A58F85A}" dt="2024-12-03T17:28:03.322" v="608" actId="26606"/>
          <ac:spMkLst>
            <pc:docMk/>
            <pc:sldMk cId="517645747" sldId="267"/>
            <ac:spMk id="3" creationId="{B473495B-A3E6-0FD4-D253-AECE6DFFF14B}"/>
          </ac:spMkLst>
        </pc:spChg>
        <pc:graphicFrameChg chg="add">
          <ac:chgData name=".. شاه" userId="1844a226d90b734f" providerId="LiveId" clId="{467B4D51-E71B-401D-957F-2F572A58F85A}" dt="2024-12-03T17:28:03.322" v="608" actId="26606"/>
          <ac:graphicFrameMkLst>
            <pc:docMk/>
            <pc:sldMk cId="517645747" sldId="267"/>
            <ac:graphicFrameMk id="6154" creationId="{4CC78907-91F2-B7AE-13CC-0A35A4F31AC8}"/>
          </ac:graphicFrameMkLst>
        </pc:graphicFrameChg>
        <pc:picChg chg="add">
          <ac:chgData name=".. شاه" userId="1844a226d90b734f" providerId="LiveId" clId="{467B4D51-E71B-401D-957F-2F572A58F85A}" dt="2024-12-03T17:25:55.149" v="585"/>
          <ac:picMkLst>
            <pc:docMk/>
            <pc:sldMk cId="517645747" sldId="267"/>
            <ac:picMk id="6146" creationId="{3EBBFC28-12F5-2D3E-D45B-B9EB3F3BC6ED}"/>
          </ac:picMkLst>
        </pc:picChg>
        <pc:picChg chg="add">
          <ac:chgData name=".. شاه" userId="1844a226d90b734f" providerId="LiveId" clId="{467B4D51-E71B-401D-957F-2F572A58F85A}" dt="2024-12-03T17:26:09.472" v="586"/>
          <ac:picMkLst>
            <pc:docMk/>
            <pc:sldMk cId="517645747" sldId="267"/>
            <ac:picMk id="6148" creationId="{758E1C7C-3B2E-C47F-5E3E-8CA0B9B08360}"/>
          </ac:picMkLst>
        </pc:picChg>
        <pc:picChg chg="add del mod">
          <ac:chgData name=".. شاه" userId="1844a226d90b734f" providerId="LiveId" clId="{467B4D51-E71B-401D-957F-2F572A58F85A}" dt="2024-12-03T17:26:54.638" v="592" actId="478"/>
          <ac:picMkLst>
            <pc:docMk/>
            <pc:sldMk cId="517645747" sldId="267"/>
            <ac:picMk id="6150" creationId="{D43FD9D8-994E-B2A8-68F2-EB6D406F4E31}"/>
          </ac:picMkLst>
        </pc:picChg>
        <pc:picChg chg="add mod">
          <ac:chgData name=".. شاه" userId="1844a226d90b734f" providerId="LiveId" clId="{467B4D51-E71B-401D-957F-2F572A58F85A}" dt="2024-12-03T17:27:37.947" v="603" actId="14100"/>
          <ac:picMkLst>
            <pc:docMk/>
            <pc:sldMk cId="517645747" sldId="267"/>
            <ac:picMk id="6152" creationId="{917F304F-C310-BC63-E251-FEA4A7B72C2D}"/>
          </ac:picMkLst>
        </pc:picChg>
      </pc:sldChg>
      <pc:sldChg chg="addSp delSp modSp new mod ord setBg">
        <pc:chgData name=".. شاه" userId="1844a226d90b734f" providerId="LiveId" clId="{467B4D51-E71B-401D-957F-2F572A58F85A}" dt="2024-12-03T16:57:05.209" v="230" actId="5793"/>
        <pc:sldMkLst>
          <pc:docMk/>
          <pc:sldMk cId="234731615" sldId="268"/>
        </pc:sldMkLst>
        <pc:spChg chg="mod">
          <ac:chgData name=".. شاه" userId="1844a226d90b734f" providerId="LiveId" clId="{467B4D51-E71B-401D-957F-2F572A58F85A}" dt="2024-12-03T16:56:46.545" v="227" actId="1076"/>
          <ac:spMkLst>
            <pc:docMk/>
            <pc:sldMk cId="234731615" sldId="268"/>
            <ac:spMk id="2" creationId="{9DBDE557-6106-7431-1D87-BBCBF2960E81}"/>
          </ac:spMkLst>
        </pc:spChg>
        <pc:spChg chg="del">
          <ac:chgData name=".. شاه" userId="1844a226d90b734f" providerId="LiveId" clId="{467B4D51-E71B-401D-957F-2F572A58F85A}" dt="2024-12-03T16:53:12.978" v="166"/>
          <ac:spMkLst>
            <pc:docMk/>
            <pc:sldMk cId="234731615" sldId="268"/>
            <ac:spMk id="3" creationId="{BFADF99B-F6E9-15E2-83AD-E28B564E8F8A}"/>
          </ac:spMkLst>
        </pc:spChg>
        <pc:spChg chg="add mod">
          <ac:chgData name=".. شاه" userId="1844a226d90b734f" providerId="LiveId" clId="{467B4D51-E71B-401D-957F-2F572A58F85A}" dt="2024-12-03T16:57:05.209" v="230" actId="5793"/>
          <ac:spMkLst>
            <pc:docMk/>
            <pc:sldMk cId="234731615" sldId="268"/>
            <ac:spMk id="4" creationId="{8B7F5F2D-E309-6777-A75D-500BF57B8DB8}"/>
          </ac:spMkLst>
        </pc:spChg>
        <pc:spChg chg="add">
          <ac:chgData name=".. شاه" userId="1844a226d90b734f" providerId="LiveId" clId="{467B4D51-E71B-401D-957F-2F572A58F85A}" dt="2024-12-03T16:54:14.076" v="174" actId="26606"/>
          <ac:spMkLst>
            <pc:docMk/>
            <pc:sldMk cId="234731615" sldId="268"/>
            <ac:spMk id="2056" creationId="{8651CFA9-6065-4243-AC48-858E359780B1}"/>
          </ac:spMkLst>
        </pc:spChg>
        <pc:spChg chg="add">
          <ac:chgData name=".. شاه" userId="1844a226d90b734f" providerId="LiveId" clId="{467B4D51-E71B-401D-957F-2F572A58F85A}" dt="2024-12-03T16:54:14.076" v="174" actId="26606"/>
          <ac:spMkLst>
            <pc:docMk/>
            <pc:sldMk cId="234731615" sldId="268"/>
            <ac:spMk id="2058" creationId="{E8B2F707-EF35-4955-8439-F76145F3CD7E}"/>
          </ac:spMkLst>
        </pc:spChg>
        <pc:spChg chg="add">
          <ac:chgData name=".. شاه" userId="1844a226d90b734f" providerId="LiveId" clId="{467B4D51-E71B-401D-957F-2F572A58F85A}" dt="2024-12-03T16:54:14.076" v="174" actId="26606"/>
          <ac:spMkLst>
            <pc:docMk/>
            <pc:sldMk cId="234731615" sldId="268"/>
            <ac:spMk id="2060" creationId="{DA476813-4CEE-408B-852D-3E51E30B17BE}"/>
          </ac:spMkLst>
        </pc:spChg>
        <pc:grpChg chg="add">
          <ac:chgData name=".. شاه" userId="1844a226d90b734f" providerId="LiveId" clId="{467B4D51-E71B-401D-957F-2F572A58F85A}" dt="2024-12-03T16:54:14.076" v="174" actId="26606"/>
          <ac:grpSpMkLst>
            <pc:docMk/>
            <pc:sldMk cId="234731615" sldId="268"/>
            <ac:grpSpMk id="2062" creationId="{245C754D-F6B0-4E8B-BCBC-51B5E2863D57}"/>
          </ac:grpSpMkLst>
        </pc:grpChg>
        <pc:picChg chg="add del mod">
          <ac:chgData name=".. شاه" userId="1844a226d90b734f" providerId="LiveId" clId="{467B4D51-E71B-401D-957F-2F572A58F85A}" dt="2024-12-03T16:55:57.686" v="218" actId="478"/>
          <ac:picMkLst>
            <pc:docMk/>
            <pc:sldMk cId="234731615" sldId="268"/>
            <ac:picMk id="5" creationId="{D898405B-0EE5-FD85-9B5F-5D757F9B6806}"/>
          </ac:picMkLst>
        </pc:picChg>
        <pc:picChg chg="add mod ord">
          <ac:chgData name=".. شاه" userId="1844a226d90b734f" providerId="LiveId" clId="{467B4D51-E71B-401D-957F-2F572A58F85A}" dt="2024-12-03T16:56:34.923" v="225" actId="1076"/>
          <ac:picMkLst>
            <pc:docMk/>
            <pc:sldMk cId="234731615" sldId="268"/>
            <ac:picMk id="2051" creationId="{A8D4C17D-0E4E-4282-C50B-15F6F154A328}"/>
          </ac:picMkLst>
        </pc:picChg>
      </pc:sldChg>
      <pc:sldChg chg="addSp delSp modSp new mod setBg">
        <pc:chgData name=".. شاه" userId="1844a226d90b734f" providerId="LiveId" clId="{467B4D51-E71B-401D-957F-2F572A58F85A}" dt="2024-12-03T17:01:12.434" v="291" actId="5793"/>
        <pc:sldMkLst>
          <pc:docMk/>
          <pc:sldMk cId="2430283766" sldId="269"/>
        </pc:sldMkLst>
        <pc:spChg chg="del mod">
          <ac:chgData name=".. شاه" userId="1844a226d90b734f" providerId="LiveId" clId="{467B4D51-E71B-401D-957F-2F572A58F85A}" dt="2024-12-03T16:59:38.089" v="244" actId="478"/>
          <ac:spMkLst>
            <pc:docMk/>
            <pc:sldMk cId="2430283766" sldId="269"/>
            <ac:spMk id="2" creationId="{16A2C10A-6A34-F66B-0A38-6AB030197997}"/>
          </ac:spMkLst>
        </pc:spChg>
        <pc:spChg chg="del">
          <ac:chgData name=".. شاه" userId="1844a226d90b734f" providerId="LiveId" clId="{467B4D51-E71B-401D-957F-2F572A58F85A}" dt="2024-12-03T16:58:41.085" v="238"/>
          <ac:spMkLst>
            <pc:docMk/>
            <pc:sldMk cId="2430283766" sldId="269"/>
            <ac:spMk id="3" creationId="{F6688699-0AB9-70E4-698F-357721A68DDB}"/>
          </ac:spMkLst>
        </pc:spChg>
        <pc:spChg chg="add mod ord">
          <ac:chgData name=".. شاه" userId="1844a226d90b734f" providerId="LiveId" clId="{467B4D51-E71B-401D-957F-2F572A58F85A}" dt="2024-12-03T17:01:12.434" v="291" actId="5793"/>
          <ac:spMkLst>
            <pc:docMk/>
            <pc:sldMk cId="2430283766" sldId="269"/>
            <ac:spMk id="4" creationId="{B250D108-0962-1513-CA58-E96D3B561B9F}"/>
          </ac:spMkLst>
        </pc:spChg>
        <pc:spChg chg="add">
          <ac:chgData name=".. شاه" userId="1844a226d90b734f" providerId="LiveId" clId="{467B4D51-E71B-401D-957F-2F572A58F85A}" dt="2024-12-03T16:59:29.070" v="242"/>
          <ac:spMkLst>
            <pc:docMk/>
            <pc:sldMk cId="2430283766" sldId="269"/>
            <ac:spMk id="5" creationId="{573EB840-508C-D324-520A-A04D698D53C5}"/>
          </ac:spMkLst>
        </pc:spChg>
        <pc:spChg chg="add del">
          <ac:chgData name=".. شاه" userId="1844a226d90b734f" providerId="LiveId" clId="{467B4D51-E71B-401D-957F-2F572A58F85A}" dt="2024-12-03T16:59:38.089" v="244" actId="478"/>
          <ac:spMkLst>
            <pc:docMk/>
            <pc:sldMk cId="2430283766" sldId="269"/>
            <ac:spMk id="6" creationId="{95125BC9-6227-DBC3-C5C8-B4CA23DB5069}"/>
          </ac:spMkLst>
        </pc:spChg>
        <pc:spChg chg="add mod ord">
          <ac:chgData name=".. شاه" userId="1844a226d90b734f" providerId="LiveId" clId="{467B4D51-E71B-401D-957F-2F572A58F85A}" dt="2024-12-03T17:00:30.075" v="255" actId="26606"/>
          <ac:spMkLst>
            <pc:docMk/>
            <pc:sldMk cId="2430283766" sldId="269"/>
            <ac:spMk id="7" creationId="{E793FED0-D0C9-F64D-2463-D9D9299F4262}"/>
          </ac:spMkLst>
        </pc:spChg>
        <pc:spChg chg="add">
          <ac:chgData name=".. شاه" userId="1844a226d90b734f" providerId="LiveId" clId="{467B4D51-E71B-401D-957F-2F572A58F85A}" dt="2024-12-03T17:00:30.075" v="255" actId="26606"/>
          <ac:spMkLst>
            <pc:docMk/>
            <pc:sldMk cId="2430283766" sldId="269"/>
            <ac:spMk id="14" creationId="{8651CFA9-6065-4243-AC48-858E359780B1}"/>
          </ac:spMkLst>
        </pc:spChg>
        <pc:spChg chg="add">
          <ac:chgData name=".. شاه" userId="1844a226d90b734f" providerId="LiveId" clId="{467B4D51-E71B-401D-957F-2F572A58F85A}" dt="2024-12-03T17:00:30.075" v="255" actId="26606"/>
          <ac:spMkLst>
            <pc:docMk/>
            <pc:sldMk cId="2430283766" sldId="269"/>
            <ac:spMk id="16" creationId="{E8B2F707-EF35-4955-8439-F76145F3CD7E}"/>
          </ac:spMkLst>
        </pc:spChg>
        <pc:spChg chg="add">
          <ac:chgData name=".. شاه" userId="1844a226d90b734f" providerId="LiveId" clId="{467B4D51-E71B-401D-957F-2F572A58F85A}" dt="2024-12-03T17:00:30.075" v="255" actId="26606"/>
          <ac:spMkLst>
            <pc:docMk/>
            <pc:sldMk cId="2430283766" sldId="269"/>
            <ac:spMk id="18" creationId="{DA476813-4CEE-408B-852D-3E51E30B17BE}"/>
          </ac:spMkLst>
        </pc:spChg>
        <pc:grpChg chg="add">
          <ac:chgData name=".. شاه" userId="1844a226d90b734f" providerId="LiveId" clId="{467B4D51-E71B-401D-957F-2F572A58F85A}" dt="2024-12-03T17:00:30.075" v="255" actId="26606"/>
          <ac:grpSpMkLst>
            <pc:docMk/>
            <pc:sldMk cId="2430283766" sldId="269"/>
            <ac:grpSpMk id="20" creationId="{245C754D-F6B0-4E8B-BCBC-51B5E2863D57}"/>
          </ac:grpSpMkLst>
        </pc:grpChg>
        <pc:picChg chg="add mod">
          <ac:chgData name=".. شاه" userId="1844a226d90b734f" providerId="LiveId" clId="{467B4D51-E71B-401D-957F-2F572A58F85A}" dt="2024-12-03T17:00:51.648" v="289" actId="29295"/>
          <ac:picMkLst>
            <pc:docMk/>
            <pc:sldMk cId="2430283766" sldId="269"/>
            <ac:picMk id="9" creationId="{BA61962D-282B-FBB2-BF80-732A6E31A2D4}"/>
          </ac:picMkLst>
        </pc:picChg>
      </pc:sldChg>
      <pc:sldChg chg="addSp delSp modSp new mod ord setBg">
        <pc:chgData name=".. شاه" userId="1844a226d90b734f" providerId="LiveId" clId="{467B4D51-E71B-401D-957F-2F572A58F85A}" dt="2024-12-03T17:39:32.673" v="741" actId="255"/>
        <pc:sldMkLst>
          <pc:docMk/>
          <pc:sldMk cId="4089797643" sldId="270"/>
        </pc:sldMkLst>
        <pc:spChg chg="mod">
          <ac:chgData name=".. شاه" userId="1844a226d90b734f" providerId="LiveId" clId="{467B4D51-E71B-401D-957F-2F572A58F85A}" dt="2024-12-03T17:32:21.503" v="681" actId="1076"/>
          <ac:spMkLst>
            <pc:docMk/>
            <pc:sldMk cId="4089797643" sldId="270"/>
            <ac:spMk id="2" creationId="{961F4FEE-A899-9980-8AFB-BD789D39D777}"/>
          </ac:spMkLst>
        </pc:spChg>
        <pc:spChg chg="mod">
          <ac:chgData name=".. شاه" userId="1844a226d90b734f" providerId="LiveId" clId="{467B4D51-E71B-401D-957F-2F572A58F85A}" dt="2024-12-03T17:39:32.673" v="741" actId="255"/>
          <ac:spMkLst>
            <pc:docMk/>
            <pc:sldMk cId="4089797643" sldId="270"/>
            <ac:spMk id="3" creationId="{0FA9AFB6-B798-9164-5AE1-226BECE6DD05}"/>
          </ac:spMkLst>
        </pc:spChg>
        <pc:spChg chg="add mod">
          <ac:chgData name=".. شاه" userId="1844a226d90b734f" providerId="LiveId" clId="{467B4D51-E71B-401D-957F-2F572A58F85A}" dt="2024-12-03T17:37:58.790" v="706" actId="5793"/>
          <ac:spMkLst>
            <pc:docMk/>
            <pc:sldMk cId="4089797643" sldId="270"/>
            <ac:spMk id="4" creationId="{946AF56A-CFE6-3FDA-477E-55A87552D9AA}"/>
          </ac:spMkLst>
        </pc:spChg>
        <pc:spChg chg="add del">
          <ac:chgData name=".. شاه" userId="1844a226d90b734f" providerId="LiveId" clId="{467B4D51-E71B-401D-957F-2F572A58F85A}" dt="2024-12-03T17:32:11.376" v="678" actId="26606"/>
          <ac:spMkLst>
            <pc:docMk/>
            <pc:sldMk cId="4089797643" sldId="270"/>
            <ac:spMk id="9223" creationId="{8651CFA9-6065-4243-AC48-858E359780B1}"/>
          </ac:spMkLst>
        </pc:spChg>
        <pc:spChg chg="add del">
          <ac:chgData name=".. شاه" userId="1844a226d90b734f" providerId="LiveId" clId="{467B4D51-E71B-401D-957F-2F572A58F85A}" dt="2024-12-03T17:32:11.376" v="678" actId="26606"/>
          <ac:spMkLst>
            <pc:docMk/>
            <pc:sldMk cId="4089797643" sldId="270"/>
            <ac:spMk id="9225" creationId="{E8B2F707-EF35-4955-8439-F76145F3CD7E}"/>
          </ac:spMkLst>
        </pc:spChg>
        <pc:spChg chg="add del">
          <ac:chgData name=".. شاه" userId="1844a226d90b734f" providerId="LiveId" clId="{467B4D51-E71B-401D-957F-2F572A58F85A}" dt="2024-12-03T17:32:11.376" v="678" actId="26606"/>
          <ac:spMkLst>
            <pc:docMk/>
            <pc:sldMk cId="4089797643" sldId="270"/>
            <ac:spMk id="9227" creationId="{DA476813-4CEE-408B-852D-3E51E30B17BE}"/>
          </ac:spMkLst>
        </pc:spChg>
        <pc:spChg chg="add">
          <ac:chgData name=".. شاه" userId="1844a226d90b734f" providerId="LiveId" clId="{467B4D51-E71B-401D-957F-2F572A58F85A}" dt="2024-12-03T17:32:11.392" v="679" actId="26606"/>
          <ac:spMkLst>
            <pc:docMk/>
            <pc:sldMk cId="4089797643" sldId="270"/>
            <ac:spMk id="9232" creationId="{8651CFA9-6065-4243-AC48-858E359780B1}"/>
          </ac:spMkLst>
        </pc:spChg>
        <pc:spChg chg="add">
          <ac:chgData name=".. شاه" userId="1844a226d90b734f" providerId="LiveId" clId="{467B4D51-E71B-401D-957F-2F572A58F85A}" dt="2024-12-03T17:32:11.392" v="679" actId="26606"/>
          <ac:spMkLst>
            <pc:docMk/>
            <pc:sldMk cId="4089797643" sldId="270"/>
            <ac:spMk id="9233" creationId="{E8B2F707-EF35-4955-8439-F76145F3CD7E}"/>
          </ac:spMkLst>
        </pc:spChg>
        <pc:spChg chg="add">
          <ac:chgData name=".. شاه" userId="1844a226d90b734f" providerId="LiveId" clId="{467B4D51-E71B-401D-957F-2F572A58F85A}" dt="2024-12-03T17:32:11.392" v="679" actId="26606"/>
          <ac:spMkLst>
            <pc:docMk/>
            <pc:sldMk cId="4089797643" sldId="270"/>
            <ac:spMk id="9234" creationId="{A905C581-3E86-4ADD-9EDD-5FA87B461238}"/>
          </ac:spMkLst>
        </pc:spChg>
        <pc:grpChg chg="add">
          <ac:chgData name=".. شاه" userId="1844a226d90b734f" providerId="LiveId" clId="{467B4D51-E71B-401D-957F-2F572A58F85A}" dt="2024-12-03T17:32:11.392" v="679" actId="26606"/>
          <ac:grpSpMkLst>
            <pc:docMk/>
            <pc:sldMk cId="4089797643" sldId="270"/>
            <ac:grpSpMk id="9229" creationId="{A4672714-67D2-40D0-B961-A7438FE9C9AA}"/>
          </ac:grpSpMkLst>
        </pc:grpChg>
        <pc:picChg chg="add mod ord">
          <ac:chgData name=".. شاه" userId="1844a226d90b734f" providerId="LiveId" clId="{467B4D51-E71B-401D-957F-2F572A58F85A}" dt="2024-12-03T17:32:51.413" v="703"/>
          <ac:picMkLst>
            <pc:docMk/>
            <pc:sldMk cId="4089797643" sldId="270"/>
            <ac:picMk id="9218" creationId="{E3B1F2DA-DDA1-21BF-6203-5129AF589923}"/>
          </ac:picMkLst>
        </pc:picChg>
      </pc:sldChg>
      <pc:sldChg chg="addSp delSp modSp new mod">
        <pc:chgData name=".. شاه" userId="1844a226d90b734f" providerId="LiveId" clId="{467B4D51-E71B-401D-957F-2F572A58F85A}" dt="2024-12-03T17:16:16.808" v="539" actId="1076"/>
        <pc:sldMkLst>
          <pc:docMk/>
          <pc:sldMk cId="3233340623" sldId="271"/>
        </pc:sldMkLst>
        <pc:spChg chg="mod">
          <ac:chgData name=".. شاه" userId="1844a226d90b734f" providerId="LiveId" clId="{467B4D51-E71B-401D-957F-2F572A58F85A}" dt="2024-12-03T17:14:49.360" v="526" actId="20577"/>
          <ac:spMkLst>
            <pc:docMk/>
            <pc:sldMk cId="3233340623" sldId="271"/>
            <ac:spMk id="2" creationId="{CBD69FCA-1007-5DC6-FD61-CFEF9A59C312}"/>
          </ac:spMkLst>
        </pc:spChg>
        <pc:spChg chg="del">
          <ac:chgData name=".. شاه" userId="1844a226d90b734f" providerId="LiveId" clId="{467B4D51-E71B-401D-957F-2F572A58F85A}" dt="2024-12-03T17:14:50.507" v="527" actId="34307"/>
          <ac:spMkLst>
            <pc:docMk/>
            <pc:sldMk cId="3233340623" sldId="271"/>
            <ac:spMk id="3" creationId="{5BDD26EE-CE72-43B5-A6D6-69EC2F5CA9EA}"/>
          </ac:spMkLst>
        </pc:spChg>
        <pc:spChg chg="add del mod">
          <ac:chgData name=".. شاه" userId="1844a226d90b734f" providerId="LiveId" clId="{467B4D51-E71B-401D-957F-2F572A58F85A}" dt="2024-12-03T17:15:06.277" v="529"/>
          <ac:spMkLst>
            <pc:docMk/>
            <pc:sldMk cId="3233340623" sldId="271"/>
            <ac:spMk id="6" creationId="{621E7D2A-DDBA-484A-0373-F7D6CBE3CC38}"/>
          </ac:spMkLst>
        </pc:spChg>
        <pc:picChg chg="add del mod ord">
          <ac:chgData name=".. شاه" userId="1844a226d90b734f" providerId="LiveId" clId="{467B4D51-E71B-401D-957F-2F572A58F85A}" dt="2024-12-03T17:15:03.965" v="528" actId="478"/>
          <ac:picMkLst>
            <pc:docMk/>
            <pc:sldMk cId="3233340623" sldId="271"/>
            <ac:picMk id="4" creationId="{FDA88C8C-AAB8-2775-7590-BE11D494E41C}"/>
          </ac:picMkLst>
        </pc:picChg>
        <pc:picChg chg="add mod">
          <ac:chgData name=".. شاه" userId="1844a226d90b734f" providerId="LiveId" clId="{467B4D51-E71B-401D-957F-2F572A58F85A}" dt="2024-12-03T17:15:30.569" v="535" actId="1076"/>
          <ac:picMkLst>
            <pc:docMk/>
            <pc:sldMk cId="3233340623" sldId="271"/>
            <ac:picMk id="7" creationId="{C1556313-2839-33EC-8BE2-7BCC1170753A}"/>
          </ac:picMkLst>
        </pc:picChg>
        <pc:picChg chg="add mod">
          <ac:chgData name=".. شاه" userId="1844a226d90b734f" providerId="LiveId" clId="{467B4D51-E71B-401D-957F-2F572A58F85A}" dt="2024-12-03T17:15:28.574" v="534" actId="1076"/>
          <ac:picMkLst>
            <pc:docMk/>
            <pc:sldMk cId="3233340623" sldId="271"/>
            <ac:picMk id="8" creationId="{445CBBD7-6F59-33AD-F949-1E548657D89C}"/>
          </ac:picMkLst>
        </pc:picChg>
        <pc:picChg chg="add mod">
          <ac:chgData name=".. شاه" userId="1844a226d90b734f" providerId="LiveId" clId="{467B4D51-E71B-401D-957F-2F572A58F85A}" dt="2024-12-03T17:16:02.592" v="537" actId="1076"/>
          <ac:picMkLst>
            <pc:docMk/>
            <pc:sldMk cId="3233340623" sldId="271"/>
            <ac:picMk id="9" creationId="{AA844B30-2044-B284-109A-C1E4854DB50A}"/>
          </ac:picMkLst>
        </pc:picChg>
        <pc:picChg chg="add mod">
          <ac:chgData name=".. شاه" userId="1844a226d90b734f" providerId="LiveId" clId="{467B4D51-E71B-401D-957F-2F572A58F85A}" dt="2024-12-03T17:16:16.808" v="539" actId="1076"/>
          <ac:picMkLst>
            <pc:docMk/>
            <pc:sldMk cId="3233340623" sldId="271"/>
            <ac:picMk id="10" creationId="{A5079DEB-BA91-AA79-CA49-DE2B7027785D}"/>
          </ac:picMkLst>
        </pc:picChg>
      </pc:sldChg>
      <pc:sldChg chg="addSp delSp modSp new mod">
        <pc:chgData name=".. شاه" userId="1844a226d90b734f" providerId="LiveId" clId="{467B4D51-E71B-401D-957F-2F572A58F85A}" dt="2024-12-07T02:31:49.528" v="828" actId="1036"/>
        <pc:sldMkLst>
          <pc:docMk/>
          <pc:sldMk cId="1271210603" sldId="272"/>
        </pc:sldMkLst>
        <pc:spChg chg="del">
          <ac:chgData name=".. شاه" userId="1844a226d90b734f" providerId="LiveId" clId="{467B4D51-E71B-401D-957F-2F572A58F85A}" dt="2024-12-03T17:22:49.866" v="548"/>
          <ac:spMkLst>
            <pc:docMk/>
            <pc:sldMk cId="1271210603" sldId="272"/>
            <ac:spMk id="2" creationId="{12097C48-172B-1306-BB9A-477167905C15}"/>
          </ac:spMkLst>
        </pc:spChg>
        <pc:spChg chg="del">
          <ac:chgData name=".. شاه" userId="1844a226d90b734f" providerId="LiveId" clId="{467B4D51-E71B-401D-957F-2F572A58F85A}" dt="2024-12-03T17:23:09.442" v="549" actId="478"/>
          <ac:spMkLst>
            <pc:docMk/>
            <pc:sldMk cId="1271210603" sldId="272"/>
            <ac:spMk id="3" creationId="{3A6B0F4B-790F-0F66-77EF-4270515668CD}"/>
          </ac:spMkLst>
        </pc:spChg>
        <pc:spChg chg="add mod">
          <ac:chgData name=".. شاه" userId="1844a226d90b734f" providerId="LiveId" clId="{467B4D51-E71B-401D-957F-2F572A58F85A}" dt="2024-12-03T17:22:49.866" v="548"/>
          <ac:spMkLst>
            <pc:docMk/>
            <pc:sldMk cId="1271210603" sldId="272"/>
            <ac:spMk id="5" creationId="{668382AB-2363-CA63-64B3-4545E38D662C}"/>
          </ac:spMkLst>
        </pc:spChg>
        <pc:picChg chg="add mod">
          <ac:chgData name=".. شاه" userId="1844a226d90b734f" providerId="LiveId" clId="{467B4D51-E71B-401D-957F-2F572A58F85A}" dt="2024-12-03T17:22:42.010" v="547"/>
          <ac:picMkLst>
            <pc:docMk/>
            <pc:sldMk cId="1271210603" sldId="272"/>
            <ac:picMk id="4" creationId="{F8A37687-BE3E-1497-6D5E-6CD8F71DB4B5}"/>
          </ac:picMkLst>
        </pc:picChg>
        <pc:picChg chg="add mod">
          <ac:chgData name=".. شاه" userId="1844a226d90b734f" providerId="LiveId" clId="{467B4D51-E71B-401D-957F-2F572A58F85A}" dt="2024-12-03T17:23:47.325" v="558" actId="1076"/>
          <ac:picMkLst>
            <pc:docMk/>
            <pc:sldMk cId="1271210603" sldId="272"/>
            <ac:picMk id="6" creationId="{FC36A338-3E74-9A2D-581B-73DA29D789CA}"/>
          </ac:picMkLst>
        </pc:picChg>
        <pc:picChg chg="add mod">
          <ac:chgData name=".. شاه" userId="1844a226d90b734f" providerId="LiveId" clId="{467B4D51-E71B-401D-957F-2F572A58F85A}" dt="2024-12-07T02:31:49.528" v="828" actId="1036"/>
          <ac:picMkLst>
            <pc:docMk/>
            <pc:sldMk cId="1271210603" sldId="272"/>
            <ac:picMk id="7" creationId="{6E511258-5CF5-F34F-65F8-85D742983FA8}"/>
          </ac:picMkLst>
        </pc:picChg>
        <pc:picChg chg="add mod">
          <ac:chgData name=".. شاه" userId="1844a226d90b734f" providerId="LiveId" clId="{467B4D51-E71B-401D-957F-2F572A58F85A}" dt="2024-12-03T17:24:05.258" v="561" actId="1076"/>
          <ac:picMkLst>
            <pc:docMk/>
            <pc:sldMk cId="1271210603" sldId="272"/>
            <ac:picMk id="8" creationId="{7FE3FDC6-26A2-B575-8D20-61B62A6BD03F}"/>
          </ac:picMkLst>
        </pc:picChg>
        <pc:picChg chg="add mod">
          <ac:chgData name=".. شاه" userId="1844a226d90b734f" providerId="LiveId" clId="{467B4D51-E71B-401D-957F-2F572A58F85A}" dt="2024-12-03T17:24:20.605" v="566" actId="1036"/>
          <ac:picMkLst>
            <pc:docMk/>
            <pc:sldMk cId="1271210603" sldId="272"/>
            <ac:picMk id="9" creationId="{51E65FCD-FE1B-63E0-E72C-13F808437131}"/>
          </ac:picMkLst>
        </pc:picChg>
      </pc:sldChg>
      <pc:sldChg chg="addSp delSp modSp new mod ord setBg">
        <pc:chgData name=".. شاه" userId="1844a226d90b734f" providerId="LiveId" clId="{467B4D51-E71B-401D-957F-2F572A58F85A}" dt="2024-12-03T18:27:12.123" v="776"/>
        <pc:sldMkLst>
          <pc:docMk/>
          <pc:sldMk cId="4123933495" sldId="273"/>
        </pc:sldMkLst>
        <pc:spChg chg="del">
          <ac:chgData name=".. شاه" userId="1844a226d90b734f" providerId="LiveId" clId="{467B4D51-E71B-401D-957F-2F572A58F85A}" dt="2024-12-03T18:26:22.407" v="768" actId="478"/>
          <ac:spMkLst>
            <pc:docMk/>
            <pc:sldMk cId="4123933495" sldId="273"/>
            <ac:spMk id="2" creationId="{2BA427F5-5D6E-F2A1-4D04-006FE2C6A21E}"/>
          </ac:spMkLst>
        </pc:spChg>
        <pc:spChg chg="del">
          <ac:chgData name=".. شاه" userId="1844a226d90b734f" providerId="LiveId" clId="{467B4D51-E71B-401D-957F-2F572A58F85A}" dt="2024-12-03T18:26:25.102" v="769" actId="478"/>
          <ac:spMkLst>
            <pc:docMk/>
            <pc:sldMk cId="4123933495" sldId="273"/>
            <ac:spMk id="3" creationId="{282936DF-B544-B05D-7CA6-BEB3EE57195D}"/>
          </ac:spMkLst>
        </pc:spChg>
        <pc:spChg chg="add">
          <ac:chgData name=".. شاه" userId="1844a226d90b734f" providerId="LiveId" clId="{467B4D51-E71B-401D-957F-2F572A58F85A}" dt="2024-12-03T18:27:01.798" v="771" actId="26606"/>
          <ac:spMkLst>
            <pc:docMk/>
            <pc:sldMk cId="4123933495" sldId="273"/>
            <ac:spMk id="1031" creationId="{0BABF38A-8A0D-492E-BD20-6CF4D46B50BD}"/>
          </ac:spMkLst>
        </pc:spChg>
        <pc:spChg chg="add">
          <ac:chgData name=".. شاه" userId="1844a226d90b734f" providerId="LiveId" clId="{467B4D51-E71B-401D-957F-2F572A58F85A}" dt="2024-12-03T18:27:01.798" v="771" actId="26606"/>
          <ac:spMkLst>
            <pc:docMk/>
            <pc:sldMk cId="4123933495" sldId="273"/>
            <ac:spMk id="1035" creationId="{37FDDF72-DE39-4F99-A3C1-DD9D7815D7DB}"/>
          </ac:spMkLst>
        </pc:spChg>
        <pc:spChg chg="add">
          <ac:chgData name=".. شاه" userId="1844a226d90b734f" providerId="LiveId" clId="{467B4D51-E71B-401D-957F-2F572A58F85A}" dt="2024-12-03T18:27:01.798" v="771" actId="26606"/>
          <ac:spMkLst>
            <pc:docMk/>
            <pc:sldMk cId="4123933495" sldId="273"/>
            <ac:spMk id="1037" creationId="{5E4ECE80-3AD1-450C-B62A-98788F193948}"/>
          </ac:spMkLst>
        </pc:spChg>
        <pc:picChg chg="add mod">
          <ac:chgData name=".. شاه" userId="1844a226d90b734f" providerId="LiveId" clId="{467B4D51-E71B-401D-957F-2F572A58F85A}" dt="2024-12-03T18:27:01.798" v="771" actId="26606"/>
          <ac:picMkLst>
            <pc:docMk/>
            <pc:sldMk cId="4123933495" sldId="273"/>
            <ac:picMk id="1026" creationId="{A3E539CF-9641-183D-9E2B-85AB1B68858D}"/>
          </ac:picMkLst>
        </pc:picChg>
        <pc:picChg chg="add">
          <ac:chgData name=".. شاه" userId="1844a226d90b734f" providerId="LiveId" clId="{467B4D51-E71B-401D-957F-2F572A58F85A}" dt="2024-12-03T18:27:01.798" v="771" actId="26606"/>
          <ac:picMkLst>
            <pc:docMk/>
            <pc:sldMk cId="4123933495" sldId="273"/>
            <ac:picMk id="1033" creationId="{BC526B7A-4801-4FD1-95C8-03AF22629E87}"/>
          </ac:picMkLst>
        </pc:picChg>
      </pc:sldChg>
      <pc:sldChg chg="addSp delSp modSp new mod ord setBg">
        <pc:chgData name=".. شاه" userId="1844a226d90b734f" providerId="LiveId" clId="{467B4D51-E71B-401D-957F-2F572A58F85A}" dt="2024-12-03T18:28:00.432" v="780" actId="26606"/>
        <pc:sldMkLst>
          <pc:docMk/>
          <pc:sldMk cId="562010599" sldId="274"/>
        </pc:sldMkLst>
        <pc:spChg chg="del">
          <ac:chgData name=".. شاه" userId="1844a226d90b734f" providerId="LiveId" clId="{467B4D51-E71B-401D-957F-2F572A58F85A}" dt="2024-12-03T18:27:15.940" v="777" actId="478"/>
          <ac:spMkLst>
            <pc:docMk/>
            <pc:sldMk cId="562010599" sldId="274"/>
            <ac:spMk id="2" creationId="{E8E4FE33-8382-4B89-719D-E92B5A01F2BE}"/>
          </ac:spMkLst>
        </pc:spChg>
        <pc:spChg chg="del">
          <ac:chgData name=".. شاه" userId="1844a226d90b734f" providerId="LiveId" clId="{467B4D51-E71B-401D-957F-2F572A58F85A}" dt="2024-12-03T18:27:18.198" v="778" actId="478"/>
          <ac:spMkLst>
            <pc:docMk/>
            <pc:sldMk cId="562010599" sldId="274"/>
            <ac:spMk id="3" creationId="{08237E99-E158-384C-9ECC-1279EFDDCBCB}"/>
          </ac:spMkLst>
        </pc:spChg>
        <pc:spChg chg="add">
          <ac:chgData name=".. شاه" userId="1844a226d90b734f" providerId="LiveId" clId="{467B4D51-E71B-401D-957F-2F572A58F85A}" dt="2024-12-03T18:28:00.432" v="780" actId="26606"/>
          <ac:spMkLst>
            <pc:docMk/>
            <pc:sldMk cId="562010599" sldId="274"/>
            <ac:spMk id="2055" creationId="{0BABF38A-8A0D-492E-BD20-6CF4D46B50BD}"/>
          </ac:spMkLst>
        </pc:spChg>
        <pc:spChg chg="add">
          <ac:chgData name=".. شاه" userId="1844a226d90b734f" providerId="LiveId" clId="{467B4D51-E71B-401D-957F-2F572A58F85A}" dt="2024-12-03T18:28:00.432" v="780" actId="26606"/>
          <ac:spMkLst>
            <pc:docMk/>
            <pc:sldMk cId="562010599" sldId="274"/>
            <ac:spMk id="2059" creationId="{37FDDF72-DE39-4F99-A3C1-DD9D7815D7DB}"/>
          </ac:spMkLst>
        </pc:spChg>
        <pc:spChg chg="add">
          <ac:chgData name=".. شاه" userId="1844a226d90b734f" providerId="LiveId" clId="{467B4D51-E71B-401D-957F-2F572A58F85A}" dt="2024-12-03T18:28:00.432" v="780" actId="26606"/>
          <ac:spMkLst>
            <pc:docMk/>
            <pc:sldMk cId="562010599" sldId="274"/>
            <ac:spMk id="2061" creationId="{5E4ECE80-3AD1-450C-B62A-98788F193948}"/>
          </ac:spMkLst>
        </pc:spChg>
        <pc:picChg chg="add mod">
          <ac:chgData name=".. شاه" userId="1844a226d90b734f" providerId="LiveId" clId="{467B4D51-E71B-401D-957F-2F572A58F85A}" dt="2024-12-03T18:28:00.432" v="780" actId="26606"/>
          <ac:picMkLst>
            <pc:docMk/>
            <pc:sldMk cId="562010599" sldId="274"/>
            <ac:picMk id="2050" creationId="{8FF13D0E-19A5-8DC5-6B6F-886FDBC41477}"/>
          </ac:picMkLst>
        </pc:picChg>
        <pc:picChg chg="add">
          <ac:chgData name=".. شاه" userId="1844a226d90b734f" providerId="LiveId" clId="{467B4D51-E71B-401D-957F-2F572A58F85A}" dt="2024-12-03T18:28:00.432" v="780" actId="26606"/>
          <ac:picMkLst>
            <pc:docMk/>
            <pc:sldMk cId="562010599" sldId="274"/>
            <ac:picMk id="2057" creationId="{BC526B7A-4801-4FD1-95C8-03AF22629E87}"/>
          </ac:picMkLst>
        </pc:picChg>
      </pc:sldChg>
      <pc:sldChg chg="addSp delSp modSp new mod">
        <pc:chgData name=".. شاه" userId="1844a226d90b734f" providerId="LiveId" clId="{467B4D51-E71B-401D-957F-2F572A58F85A}" dt="2024-12-03T19:11:51.157" v="826" actId="1076"/>
        <pc:sldMkLst>
          <pc:docMk/>
          <pc:sldMk cId="483189016" sldId="275"/>
        </pc:sldMkLst>
        <pc:spChg chg="add del mod">
          <ac:chgData name=".. شاه" userId="1844a226d90b734f" providerId="LiveId" clId="{467B4D51-E71B-401D-957F-2F572A58F85A}" dt="2024-12-03T19:11:46.545" v="825" actId="1076"/>
          <ac:spMkLst>
            <pc:docMk/>
            <pc:sldMk cId="483189016" sldId="275"/>
            <ac:spMk id="2" creationId="{699B6A88-1A05-D063-4F19-2749612FABC3}"/>
          </ac:spMkLst>
        </pc:spChg>
        <pc:spChg chg="del">
          <ac:chgData name=".. شاه" userId="1844a226d90b734f" providerId="LiveId" clId="{467B4D51-E71B-401D-957F-2F572A58F85A}" dt="2024-12-03T19:09:43.135" v="784" actId="478"/>
          <ac:spMkLst>
            <pc:docMk/>
            <pc:sldMk cId="483189016" sldId="275"/>
            <ac:spMk id="3" creationId="{F5CB306F-4FC5-CD2C-643B-B33B6C5C3972}"/>
          </ac:spMkLst>
        </pc:spChg>
        <pc:picChg chg="add mod">
          <ac:chgData name=".. شاه" userId="1844a226d90b734f" providerId="LiveId" clId="{467B4D51-E71B-401D-957F-2F572A58F85A}" dt="2024-12-03T19:11:51.157" v="826" actId="1076"/>
          <ac:picMkLst>
            <pc:docMk/>
            <pc:sldMk cId="483189016" sldId="275"/>
            <ac:picMk id="1026" creationId="{27C0BA3E-97C2-30C6-CE70-46C0E145F2E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9A394-2797-4533-BD1F-5594DF01D9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DA5F4E-656F-43B3-B3DD-41C80D0679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Automated pneumonia detection can significantly impact healthcare accessibility.</a:t>
          </a:r>
          <a:endParaRPr lang="en-US"/>
        </a:p>
      </dgm:t>
    </dgm:pt>
    <dgm:pt modelId="{879BFFB7-428F-4ED4-9D87-BF0B20E0DE9E}" type="parTrans" cxnId="{80E2F6A5-62AD-450B-B785-01B18F6F8977}">
      <dgm:prSet/>
      <dgm:spPr/>
      <dgm:t>
        <a:bodyPr/>
        <a:lstStyle/>
        <a:p>
          <a:endParaRPr lang="en-US"/>
        </a:p>
      </dgm:t>
    </dgm:pt>
    <dgm:pt modelId="{43FED86F-E4CD-4C28-838C-185704D86ADA}" type="sibTrans" cxnId="{80E2F6A5-62AD-450B-B785-01B18F6F8977}">
      <dgm:prSet/>
      <dgm:spPr/>
      <dgm:t>
        <a:bodyPr/>
        <a:lstStyle/>
        <a:p>
          <a:endParaRPr lang="en-US"/>
        </a:p>
      </dgm:t>
    </dgm:pt>
    <dgm:pt modelId="{9FADFF91-C9CD-461C-A356-2CC06F5313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The project demonstrated the potential of deep learning in medical diagnostics.</a:t>
          </a:r>
          <a:endParaRPr lang="en-US"/>
        </a:p>
      </dgm:t>
    </dgm:pt>
    <dgm:pt modelId="{D6397649-2099-495E-BCA4-2E8771391EBD}" type="parTrans" cxnId="{EC4E4DBA-D4E1-4C4D-8F64-5AE28A6E54E6}">
      <dgm:prSet/>
      <dgm:spPr/>
      <dgm:t>
        <a:bodyPr/>
        <a:lstStyle/>
        <a:p>
          <a:endParaRPr lang="en-US"/>
        </a:p>
      </dgm:t>
    </dgm:pt>
    <dgm:pt modelId="{75F8B5A6-0363-48DB-8C28-04B015104359}" type="sibTrans" cxnId="{EC4E4DBA-D4E1-4C4D-8F64-5AE28A6E54E6}">
      <dgm:prSet/>
      <dgm:spPr/>
      <dgm:t>
        <a:bodyPr/>
        <a:lstStyle/>
        <a:p>
          <a:endParaRPr lang="en-US"/>
        </a:p>
      </dgm:t>
    </dgm:pt>
    <dgm:pt modelId="{99CD8595-92F3-4E9D-9543-2A5DFBF28E2F}" type="pres">
      <dgm:prSet presAssocID="{F939A394-2797-4533-BD1F-5594DF01D979}" presName="root" presStyleCnt="0">
        <dgm:presLayoutVars>
          <dgm:dir/>
          <dgm:resizeHandles val="exact"/>
        </dgm:presLayoutVars>
      </dgm:prSet>
      <dgm:spPr/>
    </dgm:pt>
    <dgm:pt modelId="{3AE55CA8-4750-4120-B291-A60B7EFD028B}" type="pres">
      <dgm:prSet presAssocID="{31DA5F4E-656F-43B3-B3DD-41C80D067973}" presName="compNode" presStyleCnt="0"/>
      <dgm:spPr/>
    </dgm:pt>
    <dgm:pt modelId="{DC43EFC2-57AD-4014-94CF-6F58F75D29FD}" type="pres">
      <dgm:prSet presAssocID="{31DA5F4E-656F-43B3-B3DD-41C80D067973}" presName="bgRect" presStyleLbl="bgShp" presStyleIdx="0" presStyleCnt="2"/>
      <dgm:spPr/>
    </dgm:pt>
    <dgm:pt modelId="{B40DC196-3736-4A02-A085-78E195A8E250}" type="pres">
      <dgm:prSet presAssocID="{31DA5F4E-656F-43B3-B3DD-41C80D0679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FB3C0EF-FCC8-4AAA-9B3C-6D666665563E}" type="pres">
      <dgm:prSet presAssocID="{31DA5F4E-656F-43B3-B3DD-41C80D067973}" presName="spaceRect" presStyleCnt="0"/>
      <dgm:spPr/>
    </dgm:pt>
    <dgm:pt modelId="{BC190F1C-4786-40B6-9714-A4D61467A535}" type="pres">
      <dgm:prSet presAssocID="{31DA5F4E-656F-43B3-B3DD-41C80D067973}" presName="parTx" presStyleLbl="revTx" presStyleIdx="0" presStyleCnt="2">
        <dgm:presLayoutVars>
          <dgm:chMax val="0"/>
          <dgm:chPref val="0"/>
        </dgm:presLayoutVars>
      </dgm:prSet>
      <dgm:spPr/>
    </dgm:pt>
    <dgm:pt modelId="{C5FE304E-5B9A-4056-B111-1228DD07D27F}" type="pres">
      <dgm:prSet presAssocID="{43FED86F-E4CD-4C28-838C-185704D86ADA}" presName="sibTrans" presStyleCnt="0"/>
      <dgm:spPr/>
    </dgm:pt>
    <dgm:pt modelId="{4331C0B9-8909-4157-8209-E7428460A067}" type="pres">
      <dgm:prSet presAssocID="{9FADFF91-C9CD-461C-A356-2CC06F5313AE}" presName="compNode" presStyleCnt="0"/>
      <dgm:spPr/>
    </dgm:pt>
    <dgm:pt modelId="{449F5E86-9EE3-461C-8781-EE9272306799}" type="pres">
      <dgm:prSet presAssocID="{9FADFF91-C9CD-461C-A356-2CC06F5313AE}" presName="bgRect" presStyleLbl="bgShp" presStyleIdx="1" presStyleCnt="2"/>
      <dgm:spPr/>
    </dgm:pt>
    <dgm:pt modelId="{1DE20061-22D1-4082-9399-2FF8E962BF1F}" type="pres">
      <dgm:prSet presAssocID="{9FADFF91-C9CD-461C-A356-2CC06F5313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5D583769-955F-440F-B525-1EE13E2C5C0B}" type="pres">
      <dgm:prSet presAssocID="{9FADFF91-C9CD-461C-A356-2CC06F5313AE}" presName="spaceRect" presStyleCnt="0"/>
      <dgm:spPr/>
    </dgm:pt>
    <dgm:pt modelId="{B6202940-56F3-4E74-BB61-63E920A9EA1C}" type="pres">
      <dgm:prSet presAssocID="{9FADFF91-C9CD-461C-A356-2CC06F5313A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EA602E-3610-4A3D-949A-01C7DED171D8}" type="presOf" srcId="{9FADFF91-C9CD-461C-A356-2CC06F5313AE}" destId="{B6202940-56F3-4E74-BB61-63E920A9EA1C}" srcOrd="0" destOrd="0" presId="urn:microsoft.com/office/officeart/2018/2/layout/IconVerticalSolidList"/>
    <dgm:cxn modelId="{80E2F6A5-62AD-450B-B785-01B18F6F8977}" srcId="{F939A394-2797-4533-BD1F-5594DF01D979}" destId="{31DA5F4E-656F-43B3-B3DD-41C80D067973}" srcOrd="0" destOrd="0" parTransId="{879BFFB7-428F-4ED4-9D87-BF0B20E0DE9E}" sibTransId="{43FED86F-E4CD-4C28-838C-185704D86ADA}"/>
    <dgm:cxn modelId="{24AF73B9-690C-4614-A0B9-B3EE1D82345D}" type="presOf" srcId="{31DA5F4E-656F-43B3-B3DD-41C80D067973}" destId="{BC190F1C-4786-40B6-9714-A4D61467A535}" srcOrd="0" destOrd="0" presId="urn:microsoft.com/office/officeart/2018/2/layout/IconVerticalSolidList"/>
    <dgm:cxn modelId="{EC4E4DBA-D4E1-4C4D-8F64-5AE28A6E54E6}" srcId="{F939A394-2797-4533-BD1F-5594DF01D979}" destId="{9FADFF91-C9CD-461C-A356-2CC06F5313AE}" srcOrd="1" destOrd="0" parTransId="{D6397649-2099-495E-BCA4-2E8771391EBD}" sibTransId="{75F8B5A6-0363-48DB-8C28-04B015104359}"/>
    <dgm:cxn modelId="{D0900BE2-FD3C-4B8D-AC09-0F5FD4328663}" type="presOf" srcId="{F939A394-2797-4533-BD1F-5594DF01D979}" destId="{99CD8595-92F3-4E9D-9543-2A5DFBF28E2F}" srcOrd="0" destOrd="0" presId="urn:microsoft.com/office/officeart/2018/2/layout/IconVerticalSolidList"/>
    <dgm:cxn modelId="{BE7F114D-BD15-4B23-A077-11DD3FD2CDFF}" type="presParOf" srcId="{99CD8595-92F3-4E9D-9543-2A5DFBF28E2F}" destId="{3AE55CA8-4750-4120-B291-A60B7EFD028B}" srcOrd="0" destOrd="0" presId="urn:microsoft.com/office/officeart/2018/2/layout/IconVerticalSolidList"/>
    <dgm:cxn modelId="{6488C88F-DDED-494F-A193-D9E37E85DB1A}" type="presParOf" srcId="{3AE55CA8-4750-4120-B291-A60B7EFD028B}" destId="{DC43EFC2-57AD-4014-94CF-6F58F75D29FD}" srcOrd="0" destOrd="0" presId="urn:microsoft.com/office/officeart/2018/2/layout/IconVerticalSolidList"/>
    <dgm:cxn modelId="{69948EAC-08A4-4ADB-BB5C-3AF001DDAA61}" type="presParOf" srcId="{3AE55CA8-4750-4120-B291-A60B7EFD028B}" destId="{B40DC196-3736-4A02-A085-78E195A8E250}" srcOrd="1" destOrd="0" presId="urn:microsoft.com/office/officeart/2018/2/layout/IconVerticalSolidList"/>
    <dgm:cxn modelId="{50050CB6-DF1A-48D7-A1E4-FCDE074AAAFE}" type="presParOf" srcId="{3AE55CA8-4750-4120-B291-A60B7EFD028B}" destId="{4FB3C0EF-FCC8-4AAA-9B3C-6D666665563E}" srcOrd="2" destOrd="0" presId="urn:microsoft.com/office/officeart/2018/2/layout/IconVerticalSolidList"/>
    <dgm:cxn modelId="{6CAFACBF-12F6-4745-B97F-89BB8EFA0773}" type="presParOf" srcId="{3AE55CA8-4750-4120-B291-A60B7EFD028B}" destId="{BC190F1C-4786-40B6-9714-A4D61467A535}" srcOrd="3" destOrd="0" presId="urn:microsoft.com/office/officeart/2018/2/layout/IconVerticalSolidList"/>
    <dgm:cxn modelId="{8999ED8F-4428-4B25-8D94-FB4EFB17E93C}" type="presParOf" srcId="{99CD8595-92F3-4E9D-9543-2A5DFBF28E2F}" destId="{C5FE304E-5B9A-4056-B111-1228DD07D27F}" srcOrd="1" destOrd="0" presId="urn:microsoft.com/office/officeart/2018/2/layout/IconVerticalSolidList"/>
    <dgm:cxn modelId="{A78B95C6-6946-4AF8-8949-D45E2AC05E51}" type="presParOf" srcId="{99CD8595-92F3-4E9D-9543-2A5DFBF28E2F}" destId="{4331C0B9-8909-4157-8209-E7428460A067}" srcOrd="2" destOrd="0" presId="urn:microsoft.com/office/officeart/2018/2/layout/IconVerticalSolidList"/>
    <dgm:cxn modelId="{2032E6D7-C90E-4695-A62F-708ADD0F683C}" type="presParOf" srcId="{4331C0B9-8909-4157-8209-E7428460A067}" destId="{449F5E86-9EE3-461C-8781-EE9272306799}" srcOrd="0" destOrd="0" presId="urn:microsoft.com/office/officeart/2018/2/layout/IconVerticalSolidList"/>
    <dgm:cxn modelId="{58056455-0B3C-4C71-BBA3-350CF8DE3D52}" type="presParOf" srcId="{4331C0B9-8909-4157-8209-E7428460A067}" destId="{1DE20061-22D1-4082-9399-2FF8E962BF1F}" srcOrd="1" destOrd="0" presId="urn:microsoft.com/office/officeart/2018/2/layout/IconVerticalSolidList"/>
    <dgm:cxn modelId="{B50722B6-1551-490A-9719-FA66013FF67F}" type="presParOf" srcId="{4331C0B9-8909-4157-8209-E7428460A067}" destId="{5D583769-955F-440F-B525-1EE13E2C5C0B}" srcOrd="2" destOrd="0" presId="urn:microsoft.com/office/officeart/2018/2/layout/IconVerticalSolidList"/>
    <dgm:cxn modelId="{2BFBC9CD-F03D-4AF5-A1AC-6C3461756A86}" type="presParOf" srcId="{4331C0B9-8909-4157-8209-E7428460A067}" destId="{B6202940-56F3-4E74-BB61-63E920A9EA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3EFC2-57AD-4014-94CF-6F58F75D29FD}">
      <dsp:nvSpPr>
        <dsp:cNvPr id="0" name=""/>
        <dsp:cNvSpPr/>
      </dsp:nvSpPr>
      <dsp:spPr>
        <a:xfrm>
          <a:off x="0" y="765463"/>
          <a:ext cx="6782614" cy="14131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DC196-3736-4A02-A085-78E195A8E250}">
      <dsp:nvSpPr>
        <dsp:cNvPr id="0" name=""/>
        <dsp:cNvSpPr/>
      </dsp:nvSpPr>
      <dsp:spPr>
        <a:xfrm>
          <a:off x="427482" y="1083425"/>
          <a:ext cx="777240" cy="777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90F1C-4786-40B6-9714-A4D61467A535}">
      <dsp:nvSpPr>
        <dsp:cNvPr id="0" name=""/>
        <dsp:cNvSpPr/>
      </dsp:nvSpPr>
      <dsp:spPr>
        <a:xfrm>
          <a:off x="1632204" y="765463"/>
          <a:ext cx="5150409" cy="1413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60" tIns="149560" rIns="149560" bIns="1495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Automated pneumonia detection can significantly impact healthcare accessibility.</a:t>
          </a:r>
          <a:endParaRPr lang="en-US" sz="2400" kern="1200"/>
        </a:p>
      </dsp:txBody>
      <dsp:txXfrm>
        <a:off x="1632204" y="765463"/>
        <a:ext cx="5150409" cy="1413163"/>
      </dsp:txXfrm>
    </dsp:sp>
    <dsp:sp modelId="{449F5E86-9EE3-461C-8781-EE9272306799}">
      <dsp:nvSpPr>
        <dsp:cNvPr id="0" name=""/>
        <dsp:cNvSpPr/>
      </dsp:nvSpPr>
      <dsp:spPr>
        <a:xfrm>
          <a:off x="0" y="2531918"/>
          <a:ext cx="6782614" cy="14131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20061-22D1-4082-9399-2FF8E962BF1F}">
      <dsp:nvSpPr>
        <dsp:cNvPr id="0" name=""/>
        <dsp:cNvSpPr/>
      </dsp:nvSpPr>
      <dsp:spPr>
        <a:xfrm>
          <a:off x="427482" y="2849880"/>
          <a:ext cx="777240" cy="777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02940-56F3-4E74-BB61-63E920A9EA1C}">
      <dsp:nvSpPr>
        <dsp:cNvPr id="0" name=""/>
        <dsp:cNvSpPr/>
      </dsp:nvSpPr>
      <dsp:spPr>
        <a:xfrm>
          <a:off x="1632204" y="2531918"/>
          <a:ext cx="5150409" cy="1413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60" tIns="149560" rIns="149560" bIns="1495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The project demonstrated the potential of deep learning in medical diagnostics.</a:t>
          </a:r>
          <a:endParaRPr lang="en-US" sz="2400" kern="1200"/>
        </a:p>
      </dsp:txBody>
      <dsp:txXfrm>
        <a:off x="1632204" y="2531918"/>
        <a:ext cx="5150409" cy="1413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AE680-34DE-4C8A-B4A3-739B623451BC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94BF3-2C8C-4993-8695-4FA1C6AD3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94BF3-2C8C-4993-8695-4FA1C6AD34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9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94BF3-2C8C-4993-8695-4FA1C6AD34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89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2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3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1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1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0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8" name="Picture 4" descr="AI in healthcare: what you need to know in 2021">
            <a:extLst>
              <a:ext uri="{FF2B5EF4-FFF2-40B4-BE49-F238E27FC236}">
                <a16:creationId xmlns:a16="http://schemas.microsoft.com/office/drawing/2014/main" id="{23617C46-E1AE-8C0B-2316-972C0F53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8" b="9294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C77E6E-4822-CC65-D551-F9AAEF3BC683}"/>
              </a:ext>
            </a:extLst>
          </p:cNvPr>
          <p:cNvSpPr/>
          <p:nvPr/>
        </p:nvSpPr>
        <p:spPr>
          <a:xfrm>
            <a:off x="2102338" y="511275"/>
            <a:ext cx="8179267" cy="2525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From 	Pixels to Diagnosis: AI in Pneumonia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74364C-D52F-851C-8CD6-C4B69936F47C}"/>
              </a:ext>
            </a:extLst>
          </p:cNvPr>
          <p:cNvSpPr/>
          <p:nvPr/>
        </p:nvSpPr>
        <p:spPr>
          <a:xfrm>
            <a:off x="5092983" y="4177048"/>
            <a:ext cx="3441407" cy="1538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Project by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3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Jani Shariff Shaik</a:t>
            </a:r>
            <a:endParaRPr lang="en-US" sz="3200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34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8382AB-2363-CA63-64B3-4545E38D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88" y="365125"/>
            <a:ext cx="10895012" cy="1325563"/>
          </a:xfrm>
        </p:spPr>
        <p:txBody>
          <a:bodyPr>
            <a:normAutofit/>
          </a:bodyPr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36A338-3E74-9A2D-581B-73DA29D78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" y="1819342"/>
            <a:ext cx="10591014" cy="206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E511258-5CF5-F34F-65F8-85D742983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" y="4187999"/>
            <a:ext cx="10591013" cy="20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0" descr="Before After Icon PNG Images, Vectors Free Download - Pngtree">
            <a:extLst>
              <a:ext uri="{FF2B5EF4-FFF2-40B4-BE49-F238E27FC236}">
                <a16:creationId xmlns:a16="http://schemas.microsoft.com/office/drawing/2014/main" id="{7FE3FDC6-26A2-B575-8D20-61B62A6BD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624507">
            <a:off x="10071940" y="1020153"/>
            <a:ext cx="2018906" cy="13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efore After Icon PNG Images, Vectors Free Download - Pngtree">
            <a:extLst>
              <a:ext uri="{FF2B5EF4-FFF2-40B4-BE49-F238E27FC236}">
                <a16:creationId xmlns:a16="http://schemas.microsoft.com/office/drawing/2014/main" id="{51E65FCD-FE1B-63E0-E72C-13F808437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7" r="3085"/>
          <a:stretch/>
        </p:blipFill>
        <p:spPr bwMode="auto">
          <a:xfrm rot="624507">
            <a:off x="-24419" y="5692689"/>
            <a:ext cx="1934002" cy="13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21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3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33" name="Rectangle 923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34" name="Rectangle 9233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218" name="Picture 2" descr="6 Low-Hanging Social Media Optimization Strategies to Try | Sprout Social">
            <a:extLst>
              <a:ext uri="{FF2B5EF4-FFF2-40B4-BE49-F238E27FC236}">
                <a16:creationId xmlns:a16="http://schemas.microsoft.com/office/drawing/2014/main" id="{E3B1F2DA-DDA1-21BF-6203-5129AF58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0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9" name="Group 9228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9230" name="Picture 9229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9231" name="Picture 9230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1F4FEE-A899-9980-8AFB-BD789D39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16" y="94345"/>
            <a:ext cx="9636968" cy="1201057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OPTIMIZATION STRATEGIES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9AFB6-B798-9164-5AE1-226BECE6D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70" y="2059709"/>
            <a:ext cx="10609860" cy="3883891"/>
          </a:xfrm>
        </p:spPr>
        <p:txBody>
          <a:bodyPr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Learning Rate Schedule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Dynamically reduced learning rate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Exponential Decay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better convergence.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Regularization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Dropout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Prevented overfitting by randomly disabling neurons during 		     training.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L2 Regularization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Penalized large weights to simplify the model.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Early Stopping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Stopped training when validation loss showed no improvement for 4 epochs.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Checkpointing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Saved the best model weights for optimal performance.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6AF56A-CFE6-3FDA-477E-55A87552D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9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124" name="Picture 4" descr="The US Office of Evaluation Sciences Releases 2016-2017 Results –  Association for Psychological Science – APS">
            <a:extLst>
              <a:ext uri="{FF2B5EF4-FFF2-40B4-BE49-F238E27FC236}">
                <a16:creationId xmlns:a16="http://schemas.microsoft.com/office/drawing/2014/main" id="{A47D1A30-8FB9-EA99-8302-09EF0409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" b="7555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CF7A6-87B5-5126-84A3-06656F864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902" y="-1376"/>
            <a:ext cx="7306722" cy="124038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10BAF-7828-DAED-3E89-719B1DC15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894735"/>
            <a:ext cx="5352581" cy="5609559"/>
          </a:xfrm>
        </p:spPr>
        <p:txBody>
          <a:bodyPr anchor="ctr"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83.33%.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Precision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79.4%.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99%.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Interpretation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High recall ensures that the model captures nearly all pneumonia cases.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Precision is slightly lower due to some false positives, but this is tolerable in medical diagnostics as it errs on the side of caution.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 balance between precision and recall makes the model useful for assisting radiologists in identifying pneumonia cases.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9FCA-1007-5DC6-FD61-CFEF9A59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CONFUSION MATRIX </a:t>
            </a:r>
          </a:p>
        </p:txBody>
      </p:sp>
      <p:pic>
        <p:nvPicPr>
          <p:cNvPr id="7" name="Content Placeholder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1556313-2839-33EC-8BE2-7BCC11707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77" y="2183765"/>
            <a:ext cx="4699254" cy="41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45CBBD7-6F59-33AD-F949-1E548657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59" y="2183765"/>
            <a:ext cx="4819341" cy="43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0" descr="Before After Icon PNG Images, Vectors Free Download - Pngtree">
            <a:extLst>
              <a:ext uri="{FF2B5EF4-FFF2-40B4-BE49-F238E27FC236}">
                <a16:creationId xmlns:a16="http://schemas.microsoft.com/office/drawing/2014/main" id="{AA844B30-2044-B284-109A-C1E4854DB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624507">
            <a:off x="101155" y="1130315"/>
            <a:ext cx="2018906" cy="13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efore After Icon PNG Images, Vectors Free Download - Pngtree">
            <a:extLst>
              <a:ext uri="{FF2B5EF4-FFF2-40B4-BE49-F238E27FC236}">
                <a16:creationId xmlns:a16="http://schemas.microsoft.com/office/drawing/2014/main" id="{A5079DEB-BA91-AA79-CA49-DE2B70277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7" r="3085"/>
          <a:stretch/>
        </p:blipFill>
        <p:spPr bwMode="auto">
          <a:xfrm rot="624507">
            <a:off x="6386006" y="1130315"/>
            <a:ext cx="1934002" cy="13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34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194" name="Picture 2" descr="The Future of Work: How AI is Transforming Job Roles and Industries">
            <a:extLst>
              <a:ext uri="{FF2B5EF4-FFF2-40B4-BE49-F238E27FC236}">
                <a16:creationId xmlns:a16="http://schemas.microsoft.com/office/drawing/2014/main" id="{5393F99E-316A-B4E0-A7E8-6C1449F2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1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E7F13-DA52-56EA-25C9-879A89A8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132" y="1807007"/>
            <a:ext cx="5089497" cy="3242619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FUTURE WORK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3DFF-8E39-3B58-3069-1CBF232D7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347" y="896220"/>
            <a:ext cx="5343036" cy="5683689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Dataset Expansion:</a:t>
            </a:r>
            <a:r>
              <a:rPr lang="en-US" sz="2400" dirty="0">
                <a:solidFill>
                  <a:srgbClr val="FFFFFF"/>
                </a:solidFill>
              </a:rPr>
              <a:t> Include diverse X-ray datasets.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Model Optimization:</a:t>
            </a:r>
            <a:r>
              <a:rPr lang="en-US" sz="2400" dirty="0">
                <a:solidFill>
                  <a:srgbClr val="FFFFFF"/>
                </a:solidFill>
              </a:rPr>
              <a:t> Explore lightweight architectures for faster inference.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FFFFFF"/>
                </a:solidFill>
              </a:rPr>
              <a:t>Deployment:</a:t>
            </a:r>
            <a:r>
              <a:rPr lang="en-US" sz="2400" dirty="0">
                <a:solidFill>
                  <a:srgbClr val="FFFFFF"/>
                </a:solidFill>
              </a:rPr>
              <a:t> Build a web application for real-time X-ray diagnosis.</a:t>
            </a:r>
          </a:p>
        </p:txBody>
      </p:sp>
    </p:spTree>
    <p:extLst>
      <p:ext uri="{BB962C8B-B14F-4D97-AF65-F5344CB8AC3E}">
        <p14:creationId xmlns:p14="http://schemas.microsoft.com/office/powerpoint/2010/main" val="376977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C032-DAA4-D7D5-822E-B3E814E5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692" y="15875"/>
            <a:ext cx="4242615" cy="1200201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  <a:endParaRPr lang="en-US" dirty="0"/>
          </a:p>
        </p:txBody>
      </p:sp>
      <p:graphicFrame>
        <p:nvGraphicFramePr>
          <p:cNvPr id="6154" name="Content Placeholder 2">
            <a:extLst>
              <a:ext uri="{FF2B5EF4-FFF2-40B4-BE49-F238E27FC236}">
                <a16:creationId xmlns:a16="http://schemas.microsoft.com/office/drawing/2014/main" id="{4CC78907-91F2-B7AE-13CC-0A35A4F31A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0691" y="1376219"/>
          <a:ext cx="6782614" cy="471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9">
            <a:extLst>
              <a:ext uri="{FF2B5EF4-FFF2-40B4-BE49-F238E27FC236}">
                <a16:creationId xmlns:a16="http://schemas.microsoft.com/office/drawing/2014/main" id="{86F5393F-CE53-15BC-53FF-078E4D75D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2" name="Picture 8" descr="Conclusion – Technology Crafts- Exercise 2">
            <a:extLst>
              <a:ext uri="{FF2B5EF4-FFF2-40B4-BE49-F238E27FC236}">
                <a16:creationId xmlns:a16="http://schemas.microsoft.com/office/drawing/2014/main" id="{917F304F-C310-BC63-E251-FEA4A7B7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8" y="1295399"/>
            <a:ext cx="4681636" cy="523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45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 descr="The End Vector Art, Icons, and Graphics for Free Download">
            <a:extLst>
              <a:ext uri="{FF2B5EF4-FFF2-40B4-BE49-F238E27FC236}">
                <a16:creationId xmlns:a16="http://schemas.microsoft.com/office/drawing/2014/main" id="{A3E539CF-9641-183D-9E2B-85AB1B68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10029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 descr="Any Questions? | WAMC">
            <a:extLst>
              <a:ext uri="{FF2B5EF4-FFF2-40B4-BE49-F238E27FC236}">
                <a16:creationId xmlns:a16="http://schemas.microsoft.com/office/drawing/2014/main" id="{8FF13D0E-19A5-8DC5-6B6F-886FDBC4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r="1" b="1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2060" name="Picture 2059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061" name="Picture 2060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E915332-C2A3-F246-3835-49EAE7DBE33B}"/>
              </a:ext>
            </a:extLst>
          </p:cNvPr>
          <p:cNvSpPr/>
          <p:nvPr/>
        </p:nvSpPr>
        <p:spPr>
          <a:xfrm>
            <a:off x="117231" y="-1"/>
            <a:ext cx="8104554" cy="2004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THE NEED FOR INNOVATION IN DIAGNOSIS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72BE5D-BB70-2C40-48B6-C800B6D79FBA}"/>
              </a:ext>
            </a:extLst>
          </p:cNvPr>
          <p:cNvSpPr/>
          <p:nvPr/>
        </p:nvSpPr>
        <p:spPr>
          <a:xfrm>
            <a:off x="117231" y="1695938"/>
            <a:ext cx="6674337" cy="4986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900" b="1" dirty="0"/>
              <a:t>Problem Statement: </a:t>
            </a:r>
            <a:r>
              <a:rPr lang="en-US" sz="1900" dirty="0"/>
              <a:t>Pneumonia is a severe respiratory infection that poses a global health challenge, particularly in under-resourced regions where timely and accurate diagnosis is difficult. Traditional methods, like manual interpretation of chest X-rays, are often slow, prone to error, and inaccessible in remote areas.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1900" dirty="0"/>
              <a:t>This project develops a deep learning-based neural network using CNNs to automate pneumonia diagnosis from chest X-ray images. The model aims to classify images into pneumonia-positive or normal categories with high accuracy, supporting healthcare professionals in improving diagnostic speed and precision, especially in underserved regions.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2050" name="Picture 2" descr="Lesson on Identifying the Outcome and the Problem. - Project Accelerator  News">
            <a:extLst>
              <a:ext uri="{FF2B5EF4-FFF2-40B4-BE49-F238E27FC236}">
                <a16:creationId xmlns:a16="http://schemas.microsoft.com/office/drawing/2014/main" id="{F901EFDB-13D8-E0BD-8417-0D56724E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r="18878" b="1"/>
          <a:stretch/>
        </p:blipFill>
        <p:spPr bwMode="auto">
          <a:xfrm>
            <a:off x="6861048" y="1"/>
            <a:ext cx="5330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0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1" name="Picture 3" descr="Pneumonia - St Vincent's Lung Health">
            <a:extLst>
              <a:ext uri="{FF2B5EF4-FFF2-40B4-BE49-F238E27FC236}">
                <a16:creationId xmlns:a16="http://schemas.microsoft.com/office/drawing/2014/main" id="{A8D4C17D-0E4E-4282-C50B-15F6F154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/>
          <a:stretch/>
        </p:blipFill>
        <p:spPr bwMode="auto">
          <a:xfrm>
            <a:off x="20" y="-100277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DE557-6106-7431-1D87-BBCBF296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1" y="948542"/>
            <a:ext cx="4127331" cy="100464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WHAT IS PNEUMONIA?</a:t>
            </a:r>
          </a:p>
        </p:txBody>
      </p: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063" name="Picture 2062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064" name="Picture 2063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B7F5F2D-E309-6777-A75D-500BF57B8D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4219" y="1552525"/>
            <a:ext cx="4977905" cy="50170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Pneumonia is a lung infection that inflames the air sacs, which may fill with fluid or pus.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Chest pain during breathing or coughing.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Fatigue, fever, or chills.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Shortness of breath.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Importance of Early Detection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Timely and accurate diagnosis can reduce mortality rates significantly. </a:t>
            </a:r>
          </a:p>
        </p:txBody>
      </p:sp>
    </p:spTree>
    <p:extLst>
      <p:ext uri="{BB962C8B-B14F-4D97-AF65-F5344CB8AC3E}">
        <p14:creationId xmlns:p14="http://schemas.microsoft.com/office/powerpoint/2010/main" val="23473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74" name="Picture 2" descr="7 Top Motivation Models To Use As a Leader">
            <a:extLst>
              <a:ext uri="{FF2B5EF4-FFF2-40B4-BE49-F238E27FC236}">
                <a16:creationId xmlns:a16="http://schemas.microsoft.com/office/drawing/2014/main" id="{8904F714-AC07-3ADF-5A8D-AD2DA33B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8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890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086" name="Picture 3085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087" name="Picture 3086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432640B-8889-2BBB-AA88-B43662A8ADFE}"/>
              </a:ext>
            </a:extLst>
          </p:cNvPr>
          <p:cNvSpPr/>
          <p:nvPr/>
        </p:nvSpPr>
        <p:spPr>
          <a:xfrm>
            <a:off x="1" y="36360"/>
            <a:ext cx="12192000" cy="1259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NEED FOR INNOVATION IN DIAGNOSIS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FF25B-0CDF-C583-B509-AFF4EF0C6C63}"/>
              </a:ext>
            </a:extLst>
          </p:cNvPr>
          <p:cNvSpPr/>
          <p:nvPr/>
        </p:nvSpPr>
        <p:spPr>
          <a:xfrm>
            <a:off x="508001" y="1443893"/>
            <a:ext cx="10558584" cy="5269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rgbClr val="FFFFFF"/>
                </a:solidFill>
              </a:rPr>
              <a:t>Title:</a:t>
            </a:r>
            <a:r>
              <a:rPr lang="en-US" sz="2000" dirty="0">
                <a:solidFill>
                  <a:srgbClr val="FFFFFF"/>
                </a:solidFill>
              </a:rPr>
              <a:t> Problem Statement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rgbClr val="FFFFFF"/>
                </a:solidFill>
              </a:rPr>
              <a:t>Content: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Pneumonia is a major global health concern, causing over 2.5 million deaths annually.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Diagnosis traditionally relies on manual interpretation of chest X-rays, which is:</a:t>
            </a: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Time-consuming.</a:t>
            </a: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Prone to human error.</a:t>
            </a: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Limited in under-resourced areas.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rgbClr val="FFFFFF"/>
                </a:solidFill>
              </a:rPr>
              <a:t>Goal:</a:t>
            </a:r>
            <a:r>
              <a:rPr lang="en-US" sz="2000" dirty="0">
                <a:solidFill>
                  <a:srgbClr val="FFFFFF"/>
                </a:solidFill>
              </a:rPr>
              <a:t> Build a neural network to classify chest X-ray images into pneumonia-positive or normal categories.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b="1" dirty="0">
                <a:solidFill>
                  <a:srgbClr val="FFFFFF"/>
                </a:solidFill>
              </a:rPr>
              <a:t>Impact:</a:t>
            </a:r>
            <a:endParaRPr lang="en-US" sz="2000" dirty="0">
              <a:solidFill>
                <a:srgbClr val="FFFFFF"/>
              </a:solidFill>
            </a:endParaRP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Accelerate diagnostic processes.</a:t>
            </a: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Enhance accuracy and reliability.</a:t>
            </a:r>
          </a:p>
          <a:p>
            <a:pPr marL="514350"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Improve access to quality care in remote regions.</a:t>
            </a:r>
          </a:p>
        </p:txBody>
      </p:sp>
    </p:spTree>
    <p:extLst>
      <p:ext uri="{BB962C8B-B14F-4D97-AF65-F5344CB8AC3E}">
        <p14:creationId xmlns:p14="http://schemas.microsoft.com/office/powerpoint/2010/main" val="35396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 descr="A computer brain made out of circuit boards&#10;&#10;Description automatically generated">
            <a:extLst>
              <a:ext uri="{FF2B5EF4-FFF2-40B4-BE49-F238E27FC236}">
                <a16:creationId xmlns:a16="http://schemas.microsoft.com/office/drawing/2014/main" id="{BA61962D-282B-FBB2-BF80-732A6E31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b="4163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793FED0-D0C9-F64D-2463-D9D9299F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A DEEP LEARNING MODEL DETECTS PNEUMONIA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B250D108-0962-1513-CA58-E96D3B561B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95372" y="726538"/>
            <a:ext cx="4977905" cy="50170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Key Idea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Deep learning uses convolutional neural networks (CNNs) to extract features from chest X-ray images and classify them.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Workflow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Chest X-ray image.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Feature Extraction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Pre-trained EfficientNetB3 identifies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The model predicts if the patient has pneumonia or not.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8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6A88-1A05-D063-4F19-2749612FA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434" y="213360"/>
            <a:ext cx="6165626" cy="1325563"/>
          </a:xfrm>
        </p:spPr>
        <p:txBody>
          <a:bodyPr/>
          <a:lstStyle/>
          <a:p>
            <a:r>
              <a:rPr lang="en-US" dirty="0"/>
              <a:t>INSPECTION AT X-RAY</a:t>
            </a:r>
          </a:p>
        </p:txBody>
      </p:sp>
      <p:pic>
        <p:nvPicPr>
          <p:cNvPr id="1026" name="Picture 2" descr="Automated Lung-Related Pneumonia and COVID-19 Detection Based on Novel  Feature Extraction Framework and Vision Transformer Approaches Using Chest X -ray Images">
            <a:extLst>
              <a:ext uri="{FF2B5EF4-FFF2-40B4-BE49-F238E27FC236}">
                <a16:creationId xmlns:a16="http://schemas.microsoft.com/office/drawing/2014/main" id="{27C0BA3E-97C2-30C6-CE70-46C0E145F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6" r="23107" b="50000"/>
          <a:stretch/>
        </p:blipFill>
        <p:spPr bwMode="auto">
          <a:xfrm>
            <a:off x="913721" y="1678719"/>
            <a:ext cx="10364558" cy="440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8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 descr="What is a Dataset: Types, Features, and Examples - GeeksforGeeks">
            <a:extLst>
              <a:ext uri="{FF2B5EF4-FFF2-40B4-BE49-F238E27FC236}">
                <a16:creationId xmlns:a16="http://schemas.microsoft.com/office/drawing/2014/main" id="{2F4DC293-1F50-88CF-8EEF-8F7036AE2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colorTemperature colorTemp="5000"/>
                    </a14:imgEffect>
                    <a14:imgEffect>
                      <a14:saturation sat="110000"/>
                    </a14:imgEffect>
                    <a14:imgEffect>
                      <a14:brightnessContrast bright="1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9" t="-1" b="-1"/>
          <a:stretch/>
        </p:blipFill>
        <p:spPr bwMode="auto">
          <a:xfrm>
            <a:off x="-3048" y="0"/>
            <a:ext cx="12192000" cy="68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6E79D8-8699-C22A-0EA3-B755C53CB563}"/>
              </a:ext>
            </a:extLst>
          </p:cNvPr>
          <p:cNvSpPr/>
          <p:nvPr/>
        </p:nvSpPr>
        <p:spPr>
          <a:xfrm>
            <a:off x="1308930" y="496111"/>
            <a:ext cx="9774619" cy="8365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5FB5D-FA67-7B17-4F0D-22E409675BF1}"/>
              </a:ext>
            </a:extLst>
          </p:cNvPr>
          <p:cNvSpPr/>
          <p:nvPr/>
        </p:nvSpPr>
        <p:spPr>
          <a:xfrm>
            <a:off x="1308930" y="1828800"/>
            <a:ext cx="9864348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b="1" dirty="0">
                <a:solidFill>
                  <a:srgbClr val="FFFFFF"/>
                </a:solidFill>
              </a:rPr>
              <a:t>Dataset:</a:t>
            </a:r>
            <a:r>
              <a:rPr lang="en-US" sz="2800" dirty="0">
                <a:solidFill>
                  <a:srgbClr val="FFFFFF"/>
                </a:solidFill>
              </a:rPr>
              <a:t> Chest X-Ray Images (Pneumonia) from Kaggle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rgbClr val="FFFFFF"/>
                </a:solidFill>
              </a:rPr>
              <a:t>Total Images: ~5,800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rgbClr val="FFFFFF"/>
                </a:solidFill>
              </a:rPr>
              <a:t>Categories: Normal, Pneumonia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rgbClr val="FFFFFF"/>
                </a:solidFill>
              </a:rPr>
              <a:t>Dataset Split: Training (5216 images), Validation (16 Images ), Testing (624 Images)</a:t>
            </a:r>
          </a:p>
        </p:txBody>
      </p:sp>
    </p:spTree>
    <p:extLst>
      <p:ext uri="{BB962C8B-B14F-4D97-AF65-F5344CB8AC3E}">
        <p14:creationId xmlns:p14="http://schemas.microsoft.com/office/powerpoint/2010/main" val="193424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98" name="Picture 2" descr="A Guide to Making Deep Learning Models Generalize Better">
            <a:extLst>
              <a:ext uri="{FF2B5EF4-FFF2-40B4-BE49-F238E27FC236}">
                <a16:creationId xmlns:a16="http://schemas.microsoft.com/office/drawing/2014/main" id="{9DB2FF9B-A4E1-AB50-0C3B-82261BD0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17" b="8094"/>
          <a:stretch/>
        </p:blipFill>
        <p:spPr bwMode="auto">
          <a:xfrm>
            <a:off x="20" y="10"/>
            <a:ext cx="12191980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F4CAC-77A1-B050-5164-8D32C2F8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1" y="726066"/>
            <a:ext cx="5512354" cy="501822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3519B-BF5B-F704-0CE9-251EC2C3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5332320" cy="5596108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Model Used</a:t>
            </a:r>
            <a:r>
              <a:rPr lang="en-US" sz="2000" dirty="0">
                <a:solidFill>
                  <a:schemeClr val="bg1"/>
                </a:solidFill>
              </a:rPr>
              <a:t>: EfficientNetB3 (pre-trained on ImageNet).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Details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Layers: Feature extraction, global average pooling, dropout, dense.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Regularization: Dropout and L2 Regularization.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Parameters: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Total: 10,785,072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Trainable: 10,697,769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Non-trainable: 87,303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Include Visual</a:t>
            </a:r>
            <a:r>
              <a:rPr lang="en-US" sz="2000" dirty="0">
                <a:solidFill>
                  <a:schemeClr val="bg1"/>
                </a:solidFill>
              </a:rPr>
              <a:t>: Add the EfficientNetB3 architecture summary image.</a:t>
            </a:r>
          </a:p>
        </p:txBody>
      </p:sp>
    </p:spTree>
    <p:extLst>
      <p:ext uri="{BB962C8B-B14F-4D97-AF65-F5344CB8AC3E}">
        <p14:creationId xmlns:p14="http://schemas.microsoft.com/office/powerpoint/2010/main" val="194051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62D5-7494-D191-D134-E6B474F0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0" y="150017"/>
            <a:ext cx="7826324" cy="1325563"/>
          </a:xfrm>
        </p:spPr>
        <p:txBody>
          <a:bodyPr>
            <a:normAutofit/>
          </a:bodyPr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122" name="Picture 2" descr="Deep Machine Learning: A Beginner's Guide to the Basics">
            <a:extLst>
              <a:ext uri="{FF2B5EF4-FFF2-40B4-BE49-F238E27FC236}">
                <a16:creationId xmlns:a16="http://schemas.microsoft.com/office/drawing/2014/main" id="{DD21A006-D4DF-5302-A271-4CEE5491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247" y="1586524"/>
            <a:ext cx="5944903" cy="4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1AB369-8191-6D04-6BA3-057DB5682366}"/>
              </a:ext>
            </a:extLst>
          </p:cNvPr>
          <p:cNvSpPr txBox="1">
            <a:spLocks/>
          </p:cNvSpPr>
          <p:nvPr/>
        </p:nvSpPr>
        <p:spPr>
          <a:xfrm>
            <a:off x="340850" y="1586523"/>
            <a:ext cx="5441114" cy="4458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Optimize model performance by systematically tuning key parameters.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Tuned Hyperparameters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Rate: [0.001, 0.0005, 0.0001].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 Rate: [0.2, 0.3, 0.4, 0.5].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L2 Regularization: [0.001 to 0.01].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 Used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Tuner with Random Search.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Trials and Epochs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trials and epochs for efficiency during tuning.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 metrics plots for precision, recall, accuracy, and loss over epochs </a:t>
            </a:r>
          </a:p>
        </p:txBody>
      </p:sp>
    </p:spTree>
    <p:extLst>
      <p:ext uri="{BB962C8B-B14F-4D97-AF65-F5344CB8AC3E}">
        <p14:creationId xmlns:p14="http://schemas.microsoft.com/office/powerpoint/2010/main" val="2011742386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345</TotalTime>
  <Words>713</Words>
  <Application>Microsoft Office PowerPoint</Application>
  <PresentationFormat>Widescreen</PresentationFormat>
  <Paragraphs>84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Avenir Next LT Pro</vt:lpstr>
      <vt:lpstr>AvenirNext LT Pro Medium</vt:lpstr>
      <vt:lpstr>Sabon Next LT</vt:lpstr>
      <vt:lpstr>DappledVTI</vt:lpstr>
      <vt:lpstr>PowerPoint Presentation</vt:lpstr>
      <vt:lpstr>PowerPoint Presentation</vt:lpstr>
      <vt:lpstr>WHAT IS PNEUMONIA?</vt:lpstr>
      <vt:lpstr>PowerPoint Presentation</vt:lpstr>
      <vt:lpstr>HOW A DEEP LEARNING MODEL DETECTS PNEUMONIA</vt:lpstr>
      <vt:lpstr>INSPECTION AT X-RAY</vt:lpstr>
      <vt:lpstr>PowerPoint Presentation</vt:lpstr>
      <vt:lpstr>MODEL ARCHITECTURE</vt:lpstr>
      <vt:lpstr>HYPERPARAMETER TUNING</vt:lpstr>
      <vt:lpstr>HYPERPARAMETER TUNING</vt:lpstr>
      <vt:lpstr>OPTIMIZATION STRATEGIES</vt:lpstr>
      <vt:lpstr>MODEL EVALUATION</vt:lpstr>
      <vt:lpstr>CONFUSION MATRIX </vt:lpstr>
      <vt:lpstr>FUTURE WORK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Polukonda</dc:creator>
  <cp:lastModifiedBy>.. شاه</cp:lastModifiedBy>
  <cp:revision>1</cp:revision>
  <dcterms:created xsi:type="dcterms:W3CDTF">2024-12-03T13:01:30Z</dcterms:created>
  <dcterms:modified xsi:type="dcterms:W3CDTF">2024-12-07T02:32:00Z</dcterms:modified>
</cp:coreProperties>
</file>